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tiff" ContentType="image/tif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60" r:id="rId3"/>
    <p:sldMasterId id="2147483672" r:id="rId4"/>
    <p:sldMasterId id="2147483684" r:id="rId5"/>
  </p:sldMasterIdLst>
  <p:notesMasterIdLst>
    <p:notesMasterId r:id="rId7"/>
  </p:notesMasterIdLst>
  <p:sldIdLst>
    <p:sldId id="382" r:id="rId6"/>
    <p:sldId id="383" r:id="rId8"/>
    <p:sldId id="363" r:id="rId9"/>
    <p:sldId id="364" r:id="rId10"/>
    <p:sldId id="365" r:id="rId11"/>
    <p:sldId id="330" r:id="rId12"/>
    <p:sldId id="328" r:id="rId13"/>
    <p:sldId id="361" r:id="rId14"/>
    <p:sldId id="284" r:id="rId15"/>
    <p:sldId id="265" r:id="rId16"/>
    <p:sldId id="350" r:id="rId17"/>
    <p:sldId id="256" r:id="rId18"/>
    <p:sldId id="277" r:id="rId19"/>
    <p:sldId id="331" r:id="rId20"/>
    <p:sldId id="263" r:id="rId21"/>
    <p:sldId id="262" r:id="rId22"/>
    <p:sldId id="281" r:id="rId23"/>
    <p:sldId id="282" r:id="rId24"/>
    <p:sldId id="283" r:id="rId25"/>
    <p:sldId id="358" r:id="rId26"/>
    <p:sldId id="264" r:id="rId27"/>
  </p:sldIdLst>
  <p:sldSz cx="9144000" cy="6858000" type="screen4x3"/>
  <p:notesSz cx="6858000" cy="9144000"/>
  <p:custDataLst>
    <p:tags r:id="rId31"/>
  </p:custDataLst>
  <p:defaultTextStyle>
    <a:defPPr>
      <a:defRPr lang="zh-CN"/>
    </a:defPPr>
    <a:lvl1pPr marL="0" lvl="0" indent="0" algn="l" defTabSz="914400" rtl="0" eaLnBrk="1" fontAlgn="base" latinLnBrk="0" hangingPunct="1">
      <a:lnSpc>
        <a:spcPct val="100000"/>
      </a:lnSpc>
      <a:spcBef>
        <a:spcPct val="50000"/>
      </a:spcBef>
      <a:spcAft>
        <a:spcPct val="0"/>
      </a:spcAft>
      <a:buFont typeface="Arial" panose="020B0604020202020204" pitchFamily="34" charset="0"/>
      <a:buNone/>
      <a:defRPr b="0" i="0" u="none" kern="1200" baseline="0">
        <a:solidFill>
          <a:schemeClr val="bg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50000"/>
      </a:spcBef>
      <a:spcAft>
        <a:spcPct val="0"/>
      </a:spcAft>
      <a:buFont typeface="Arial" panose="020B0604020202020204" pitchFamily="34" charset="0"/>
      <a:buNone/>
      <a:defRPr b="0" i="0" u="none" kern="1200" baseline="0">
        <a:solidFill>
          <a:schemeClr val="bg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50000"/>
      </a:spcBef>
      <a:spcAft>
        <a:spcPct val="0"/>
      </a:spcAft>
      <a:buFont typeface="Arial" panose="020B0604020202020204" pitchFamily="34" charset="0"/>
      <a:buNone/>
      <a:defRPr b="0" i="0" u="none" kern="1200" baseline="0">
        <a:solidFill>
          <a:schemeClr val="bg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50000"/>
      </a:spcBef>
      <a:spcAft>
        <a:spcPct val="0"/>
      </a:spcAft>
      <a:buFont typeface="Arial" panose="020B0604020202020204" pitchFamily="34" charset="0"/>
      <a:buNone/>
      <a:defRPr b="0" i="0" u="none" kern="1200" baseline="0">
        <a:solidFill>
          <a:schemeClr val="bg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50000"/>
      </a:spcBef>
      <a:spcAft>
        <a:spcPct val="0"/>
      </a:spcAft>
      <a:buFont typeface="Arial" panose="020B0604020202020204" pitchFamily="34" charset="0"/>
      <a:buNone/>
      <a:defRPr b="0" i="0" u="none" kern="1200" baseline="0">
        <a:solidFill>
          <a:schemeClr val="bg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50000"/>
      </a:spcBef>
      <a:spcAft>
        <a:spcPct val="0"/>
      </a:spcAft>
      <a:buFont typeface="Arial" panose="020B0604020202020204" pitchFamily="34" charset="0"/>
      <a:buNone/>
      <a:defRPr b="0" i="0" u="none" kern="1200" baseline="0">
        <a:solidFill>
          <a:schemeClr val="bg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50000"/>
      </a:spcBef>
      <a:spcAft>
        <a:spcPct val="0"/>
      </a:spcAft>
      <a:buFont typeface="Arial" panose="020B0604020202020204" pitchFamily="34" charset="0"/>
      <a:buNone/>
      <a:defRPr b="0" i="0" u="none" kern="1200" baseline="0">
        <a:solidFill>
          <a:schemeClr val="bg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50000"/>
      </a:spcBef>
      <a:spcAft>
        <a:spcPct val="0"/>
      </a:spcAft>
      <a:buFont typeface="Arial" panose="020B0604020202020204" pitchFamily="34" charset="0"/>
      <a:buNone/>
      <a:defRPr b="0" i="0" u="none" kern="1200" baseline="0">
        <a:solidFill>
          <a:schemeClr val="bg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50000"/>
      </a:spcBef>
      <a:spcAft>
        <a:spcPct val="0"/>
      </a:spcAft>
      <a:buFont typeface="Arial" panose="020B0604020202020204" pitchFamily="34" charset="0"/>
      <a:buNone/>
      <a:defRPr b="0" i="0" u="none" kern="1200" baseline="0">
        <a:solidFill>
          <a:schemeClr val="bg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2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00"/>
    <a:srgbClr val="FFFFCC"/>
    <a:srgbClr val="0099CC"/>
    <a:srgbClr val="FFCCFF"/>
    <a:srgbClr val="CC3300"/>
    <a:srgbClr val="669900"/>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678" autoAdjust="0"/>
  </p:normalViewPr>
  <p:slideViewPr>
    <p:cSldViewPr snapToGrid="0" showGuides="1">
      <p:cViewPr varScale="1">
        <p:scale>
          <a:sx n="63" d="100"/>
          <a:sy n="63" d="100"/>
        </p:scale>
        <p:origin x="2026" y="53"/>
      </p:cViewPr>
      <p:guideLst>
        <p:guide orient="horz" pos="2022"/>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1" Type="http://schemas.openxmlformats.org/officeDocument/2006/relationships/tags" Target="tags/tag19.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lgn="l">
              <a:spcBef>
                <a:spcPct val="0"/>
              </a:spcBef>
              <a:buFont typeface="Arial" panose="020B0604020202020204" pitchFamily="34" charset="0"/>
              <a:buNone/>
              <a:defRPr sz="1200">
                <a:solidFill>
                  <a:schemeClr val="tx1"/>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603" name="Rectangle 3"/>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a:spcBef>
                <a:spcPct val="0"/>
              </a:spcBef>
              <a:buFont typeface="Arial" panose="020B0604020202020204" pitchFamily="34" charset="0"/>
              <a:buNone/>
              <a:defRPr sz="1200">
                <a:solidFill>
                  <a:schemeClr val="tx1"/>
                </a:solidFill>
                <a:latin typeface="Times New Roman" panose="02020603050405020304" pitchFamily="18"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7652" name="Rectangle 4"/>
          <p:cNvSpPr>
            <a:spLocks noGrp="1" noRot="1" noChangeAspect="1"/>
          </p:cNvSpPr>
          <p:nvPr>
            <p:ph type="sldImg"/>
          </p:nvPr>
        </p:nvSpPr>
        <p:spPr>
          <a:xfrm>
            <a:off x="1143000" y="685800"/>
            <a:ext cx="4572000" cy="3429000"/>
          </a:xfrm>
          <a:prstGeom prst="rect">
            <a:avLst/>
          </a:prstGeom>
          <a:noFill/>
          <a:ln w="9525">
            <a:noFill/>
          </a:ln>
        </p:spPr>
      </p:sp>
      <p:sp>
        <p:nvSpPr>
          <p:cNvPr id="25605" name="Rectangle 5"/>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606" name="Rectangle 6"/>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algn="l">
              <a:spcBef>
                <a:spcPct val="0"/>
              </a:spcBef>
              <a:buFont typeface="Arial" panose="020B0604020202020204" pitchFamily="34" charset="0"/>
              <a:buNone/>
              <a:defRPr sz="1200">
                <a:solidFill>
                  <a:schemeClr val="tx1"/>
                </a:solidFill>
                <a:latin typeface="Times New Roman" panose="02020603050405020304" pitchFamily="18"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560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p>
            <a:pPr lvl="0" algn="r" eaLnBrk="1" fontAlgn="base" hangingPunct="1">
              <a:spcBef>
                <a:spcPct val="0"/>
              </a:spcBef>
            </a:pPr>
            <a:fld id="{9A0DB2DC-4C9A-4742-B13C-FB6460FD3503}" type="slidenum">
              <a:rPr lang="en-US" altLang="zh-CN" sz="1200" strike="noStrike" noProof="1" dirty="0">
                <a:solidFill>
                  <a:schemeClr val="tx1"/>
                </a:solidFill>
                <a:latin typeface="Times New Roman" panose="02020603050405020304" pitchFamily="18" charset="0"/>
                <a:ea typeface="宋体" panose="02010600030101010101" pitchFamily="2" charset="-122"/>
                <a:cs typeface="+mn-ea"/>
              </a:rPr>
            </a:fld>
            <a:endParaRPr lang="en-US" altLang="zh-CN" sz="1200" strike="noStrike" noProof="1">
              <a:solidFill>
                <a:schemeClr val="tx1"/>
              </a:solidFill>
              <a:latin typeface="Times New Roman" panose="02020603050405020304" pitchFamily="18"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2021年12月31日，教育部决定在部分高校实施计算机领域本科教育教学改革试点工作计划，简称“101计划”。</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p:sp>
      <p:sp>
        <p:nvSpPr>
          <p:cNvPr id="30722" name="文本占位符 2"/>
          <p:cNvSpPr>
            <a:spLocks noGrp="1"/>
          </p:cNvSpPr>
          <p:nvPr>
            <p:ph type="body"/>
          </p:nvPr>
        </p:nvSpPr>
        <p:spPr/>
        <p:txBody>
          <a:bodyPr wrap="square" lIns="91440" tIns="45720" rIns="91440" bIns="45720" anchor="ctr"/>
          <a:lstStyle/>
          <a:p>
            <a:pPr lvl="0"/>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p:sp>
      <p:sp>
        <p:nvSpPr>
          <p:cNvPr id="30722" name="文本占位符 2"/>
          <p:cNvSpPr>
            <a:spLocks noGrp="1"/>
          </p:cNvSpPr>
          <p:nvPr>
            <p:ph type="body"/>
          </p:nvPr>
        </p:nvSpPr>
        <p:spPr/>
        <p:txBody>
          <a:bodyPr wrap="square" lIns="91440" tIns="45720" rIns="91440" bIns="45720" anchor="ctr"/>
          <a:lstStyle/>
          <a:p>
            <a:pPr lvl="0"/>
            <a:r>
              <a:rPr lang="en-US" altLang="zh-CN"/>
              <a:t>23</a:t>
            </a:r>
            <a:r>
              <a:rPr lang="zh-CN" altLang="en-US"/>
              <a:t>年，</a:t>
            </a:r>
            <a:r>
              <a:rPr lang="en-US" altLang="zh-CN"/>
              <a:t> </a:t>
            </a:r>
            <a:r>
              <a:rPr lang="zh-CN" altLang="en-US"/>
              <a:t>微软宣布停止向俄罗斯提供</a:t>
            </a:r>
            <a:r>
              <a:rPr lang="en-US" altLang="zh-CN"/>
              <a:t>windows</a:t>
            </a:r>
            <a:r>
              <a:rPr lang="zh-CN" altLang="en-US"/>
              <a:t>操作系统服务</a:t>
            </a:r>
            <a:endParaRPr lang="zh-CN" altLang="en-US"/>
          </a:p>
          <a:p>
            <a:pPr lvl="0"/>
            <a:endParaRPr lang="zh-CN" altLang="en-US"/>
          </a:p>
          <a:p>
            <a:pPr lvl="0"/>
            <a:r>
              <a:rPr lang="en-US" altLang="zh-CN"/>
              <a:t>24</a:t>
            </a:r>
            <a:r>
              <a:rPr lang="zh-CN" altLang="en-US"/>
              <a:t>年</a:t>
            </a:r>
            <a:r>
              <a:rPr lang="en-US" altLang="zh-CN"/>
              <a:t> </a:t>
            </a:r>
            <a:r>
              <a:rPr lang="zh-CN" altLang="en-US"/>
              <a:t>8月26日，一则关于“IBM中国裁员”的消息引起广泛关注。据悉，IBM将彻底关闭其在中国的研发部门，涉及员工数量超过1000人。这一决定主要波及IBM中国下属的CDL（IBM中国研发中心）和CSL（IBM中国系统中心）两个部门，其主要职责是研发和测试。</a:t>
            </a:r>
            <a:endParaRPr lang="zh-CN" altLang="en-US"/>
          </a:p>
          <a:p>
            <a:pPr lvl="0"/>
            <a:r>
              <a:rPr lang="en-US" altLang="zh-CN"/>
              <a:t>23</a:t>
            </a:r>
            <a:r>
              <a:rPr lang="zh-CN" altLang="en-US"/>
              <a:t>年</a:t>
            </a:r>
            <a:r>
              <a:rPr lang="en-US" altLang="zh-CN"/>
              <a:t>IBM</a:t>
            </a:r>
            <a:r>
              <a:rPr lang="zh-CN" altLang="en-US"/>
              <a:t>亚洲区的营收增长</a:t>
            </a:r>
            <a:r>
              <a:rPr lang="en-US" altLang="zh-CN"/>
              <a:t>1.6%</a:t>
            </a:r>
            <a:r>
              <a:rPr lang="zh-CN" altLang="en-US"/>
              <a:t>，</a:t>
            </a:r>
            <a:r>
              <a:rPr lang="en-US" altLang="zh-CN"/>
              <a:t> </a:t>
            </a:r>
            <a:r>
              <a:rPr lang="zh-CN" altLang="en-US"/>
              <a:t>但中国地区下降了</a:t>
            </a:r>
            <a:r>
              <a:rPr lang="en-US" altLang="zh-CN"/>
              <a:t>20%</a:t>
            </a:r>
            <a:r>
              <a:rPr lang="zh-CN" altLang="en-US"/>
              <a:t>。</a:t>
            </a:r>
            <a:endParaRPr lang="zh-CN" altLang="en-US"/>
          </a:p>
          <a:p>
            <a:pPr lvl="0"/>
            <a:endParaRPr lang="zh-CN" altLang="en-US"/>
          </a:p>
          <a:p>
            <a:pPr lvl="0"/>
            <a:r>
              <a:rPr lang="zh-CN" altLang="en-US"/>
              <a:t>是好事，但是我们需要再接再厉，所以，以这门课为契机，做一个为数据库国产化做贡献的</a:t>
            </a:r>
            <a:endParaRPr lang="zh-CN" altLang="en-US"/>
          </a:p>
          <a:p>
            <a:pPr lvl="0"/>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p:sp>
      <p:sp>
        <p:nvSpPr>
          <p:cNvPr id="32770" name="文本占位符 2"/>
          <p:cNvSpPr>
            <a:spLocks noGrp="1"/>
          </p:cNvSpPr>
          <p:nvPr>
            <p:ph type="body"/>
          </p:nvPr>
        </p:nvSpPr>
        <p:spPr/>
        <p:txBody>
          <a:bodyPr wrap="square" lIns="91440" tIns="45720" rIns="91440" bIns="45720" anchor="ctr"/>
          <a:lstStyle/>
          <a:p>
            <a:pPr lvl="0"/>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p:sp>
      <p:sp>
        <p:nvSpPr>
          <p:cNvPr id="32770" name="文本占位符 2"/>
          <p:cNvSpPr>
            <a:spLocks noGrp="1"/>
          </p:cNvSpPr>
          <p:nvPr>
            <p:ph type="body"/>
          </p:nvPr>
        </p:nvSpPr>
        <p:spPr/>
        <p:txBody>
          <a:bodyPr wrap="square" lIns="91440" tIns="45720" rIns="91440" bIns="45720" anchor="ctr"/>
          <a:lstStyle/>
          <a:p>
            <a:pPr lvl="0"/>
            <a:r>
              <a:rPr lang="zh-CN" altLang="en-US" dirty="0"/>
              <a:t>游戏：看看谁能站到最后！</a:t>
            </a:r>
            <a:endParaRPr lang="en-US" altLang="zh-CN" dirty="0"/>
          </a:p>
          <a:p>
            <a:pPr lvl="0"/>
            <a:endParaRPr lang="en-US" altLang="zh-CN" dirty="0"/>
          </a:p>
          <a:p>
            <a:pPr lvl="0"/>
            <a:r>
              <a:rPr lang="zh-CN" altLang="en-US" dirty="0"/>
              <a:t>听过数据库的学生：请站起来（人很多）</a:t>
            </a:r>
            <a:endParaRPr lang="en-US" altLang="zh-CN" dirty="0"/>
          </a:p>
          <a:p>
            <a:pPr lvl="0"/>
            <a:r>
              <a:rPr lang="zh-CN" altLang="en-US" dirty="0"/>
              <a:t>见过数据库的学生继续站着，没见过的请坐</a:t>
            </a:r>
            <a:endParaRPr lang="en-US" altLang="zh-CN" dirty="0"/>
          </a:p>
          <a:p>
            <a:pPr lvl="0"/>
            <a:r>
              <a:rPr lang="zh-CN" altLang="en-US" dirty="0"/>
              <a:t>用过数据库的学生继续站着，没用过的请坐</a:t>
            </a:r>
            <a:endParaRPr lang="en-US" altLang="zh-CN" dirty="0"/>
          </a:p>
          <a:p>
            <a:pPr lvl="0"/>
            <a:endParaRPr lang="en-US" altLang="zh-CN" dirty="0"/>
          </a:p>
          <a:p>
            <a:pPr lvl="0"/>
            <a:r>
              <a:rPr lang="zh-CN" altLang="en-US" dirty="0"/>
              <a:t>坚持站到最后：用过数据库的学生！请这些同学简单谈谈自己对数据库的理解。</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3"/>
          </p:nvPr>
        </p:nvSpPr>
        <p:spPr/>
        <p:txBody>
          <a:bodyPr/>
          <a:p>
            <a:r>
              <a:rPr lang="zh-CN" altLang="en-US"/>
              <a:t>Entity-relationship model）由美籍华裔计算机科学家陈品山发明，是概念数据模型的高层描述所使用的数据模型或模式图</a:t>
            </a:r>
            <a:endParaRPr lang="zh-CN" altLang="en-US"/>
          </a:p>
          <a:p>
            <a:r>
              <a:rPr lang="zh-CN" altLang="en-US"/>
              <a:t>王珊</a:t>
            </a:r>
            <a:r>
              <a:rPr lang="en-US" altLang="zh-CN"/>
              <a:t>-</a:t>
            </a:r>
            <a:r>
              <a:rPr lang="zh-CN" altLang="en-US"/>
              <a:t>人民大学</a:t>
            </a:r>
            <a:r>
              <a:rPr lang="en-US" altLang="zh-CN"/>
              <a:t> </a:t>
            </a:r>
            <a:r>
              <a:rPr lang="zh-CN" altLang="en-US"/>
              <a:t>数据库专家，</a:t>
            </a:r>
            <a:r>
              <a:rPr lang="en-US" altLang="zh-CN"/>
              <a:t> </a:t>
            </a:r>
            <a:r>
              <a:rPr lang="zh-CN" altLang="en-US"/>
              <a:t>教材的主编</a:t>
            </a:r>
            <a:endParaRPr lang="zh-CN" altLang="en-US"/>
          </a:p>
          <a:p>
            <a:r>
              <a:rPr lang="zh-CN" altLang="en-US"/>
              <a:t>我们系承办的</a:t>
            </a:r>
            <a:r>
              <a:rPr lang="en-US" altLang="zh-CN"/>
              <a:t>SIGMOD</a:t>
            </a:r>
            <a:r>
              <a:rPr lang="zh-CN" altLang="en-US"/>
              <a:t>会议</a:t>
            </a:r>
            <a:endParaRPr lang="zh-CN" altLang="en-US"/>
          </a:p>
          <a:p>
            <a:r>
              <a:rPr lang="en-US" altLang="zh-CN"/>
              <a:t>ER</a:t>
            </a:r>
            <a:r>
              <a:rPr lang="zh-CN" altLang="en-US"/>
              <a:t>模型的提出者</a:t>
            </a:r>
            <a:r>
              <a:rPr lang="en-US" altLang="zh-CN"/>
              <a:t> </a:t>
            </a:r>
            <a:r>
              <a:rPr lang="zh-CN" altLang="en-US"/>
              <a:t>陈品山，</a:t>
            </a:r>
            <a:r>
              <a:rPr lang="en-US" altLang="zh-CN"/>
              <a:t> peter chen</a:t>
            </a:r>
            <a:endParaRPr lang="zh-CN" altLang="en-US"/>
          </a:p>
          <a:p>
            <a:r>
              <a:rPr lang="zh-CN" altLang="en-US"/>
              <a:t>著名的国际会议：</a:t>
            </a:r>
            <a:r>
              <a:rPr lang="en-US" altLang="zh-CN"/>
              <a:t> VLDB</a:t>
            </a:r>
            <a:r>
              <a:rPr lang="zh-CN" altLang="en-US"/>
              <a:t>，</a:t>
            </a:r>
            <a:r>
              <a:rPr lang="en-US" altLang="zh-CN"/>
              <a:t> SIGMOD, ICDE, ICDM</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p:sp>
      <p:sp>
        <p:nvSpPr>
          <p:cNvPr id="32770" name="文本占位符 2"/>
          <p:cNvSpPr>
            <a:spLocks noGrp="1"/>
          </p:cNvSpPr>
          <p:nvPr>
            <p:ph type="body"/>
          </p:nvPr>
        </p:nvSpPr>
        <p:spPr/>
        <p:txBody>
          <a:bodyPr wrap="square" lIns="91440" tIns="45720" rIns="91440" bIns="45720" anchor="ctr"/>
          <a:lstStyle/>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457200"/>
            <a:ext cx="6019800" cy="5410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no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灯片编号占位符 3"/>
          <p:cNvSpPr>
            <a:spLocks noGrp="1"/>
          </p:cNvSpPr>
          <p:nvPr>
            <p:ph type="sldNum" sz="quarter" idx="10"/>
          </p:nvPr>
        </p:nvSpPr>
        <p:spPr>
          <a:xfrm>
            <a:off x="6553200" y="6248400"/>
            <a:ext cx="2133600" cy="457200"/>
          </a:xfrm>
          <a:prstGeom prst="rect">
            <a:avLst/>
          </a:prstGeom>
          <a:noFill/>
          <a:ln w="9525">
            <a:noFill/>
            <a:miter lim="800000"/>
          </a:ln>
        </p:spPr>
        <p:txBody>
          <a:bodyPr vert="horz" wrap="square" lIns="91440" tIns="45720" rIns="91440" bIns="45720" numCol="1" anchor="b" anchorCtr="0" compatLnSpc="1"/>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a:xfrm>
            <a:off x="457200" y="6245225"/>
            <a:ext cx="2133600" cy="476250"/>
          </a:xfrm>
          <a:prstGeom prst="rect">
            <a:avLst/>
          </a:prstGeom>
          <a:noFill/>
          <a:ln w="9525">
            <a:noFill/>
            <a:miter lim="800000"/>
          </a:ln>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灯片编号占位符 6"/>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灯片编号占位符 2"/>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457200"/>
            <a:ext cx="6019800" cy="5410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9" name="灯片编号占位符 8"/>
          <p:cNvSpPr>
            <a:spLocks noGrp="1"/>
          </p:cNvSpPr>
          <p:nvPr>
            <p:ph type="sldNum" sz="quarter" idx="12"/>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灯片编号占位符 4"/>
          <p:cNvSpPr>
            <a:spLocks noGrp="1"/>
          </p:cNvSpPr>
          <p:nvPr>
            <p:ph type="sldNum" sz="quarter" idx="12"/>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4" name="灯片编号占位符 3"/>
          <p:cNvSpPr>
            <a:spLocks noGrp="1"/>
          </p:cNvSpPr>
          <p:nvPr>
            <p:ph type="sldNum" sz="quarter" idx="12"/>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7" name="灯片编号占位符 6"/>
          <p:cNvSpPr>
            <a:spLocks noGrp="1"/>
          </p:cNvSpPr>
          <p:nvPr>
            <p:ph type="sldNum" sz="quarter" idx="12"/>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457200"/>
            <a:ext cx="6019800" cy="5410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6" name="灯片编号占位符 5"/>
          <p:cNvSpPr>
            <a:spLocks noGrp="1"/>
          </p:cNvSpPr>
          <p:nvPr>
            <p:ph type="sldNum" sz="quarter" idx="12"/>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a:t>单击此处编辑母版副标题样式</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灯片编号占位符 6"/>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灯片编号占位符 2"/>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7200" y="457200"/>
            <a:ext cx="6019800" cy="5410200"/>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灯片编号占位符 3"/>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5" name="日期占位符 4"/>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灯片编号占位符 6"/>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8" name="日期占位符 7"/>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灯片编号占位符 2"/>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4" name="日期占位符 3"/>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3" name="日期占位符 2"/>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endParaRPr lang="zh-CN" altLang="en-US" strike="noStrike" noProof="1"/>
          </a:p>
        </p:txBody>
      </p:sp>
      <p:sp>
        <p:nvSpPr>
          <p:cNvPr id="5" name="灯片编号占位符 4"/>
          <p:cNvSpPr>
            <a:spLocks noGrp="1"/>
          </p:cNvSpPr>
          <p:nvPr>
            <p:ph type="sldNum" sz="quarter" idx="10"/>
          </p:nvPr>
        </p:nvSpPr>
        <p:spPr/>
        <p:txBody>
          <a:bodyPr/>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6" name="日期占位符 5"/>
          <p:cNvSpPr>
            <a:spLocks noGrp="1"/>
          </p:cNvSpPr>
          <p:nvPr>
            <p:ph type="dt" sz="half"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2" Type="http://schemas.openxmlformats.org/officeDocument/2006/relationships/theme" Target="../theme/theme4.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74" name="Rectangle 14"/>
          <p:cNvSpPr>
            <a:spLocks noGrp="1"/>
          </p:cNvSpPr>
          <p:nvPr>
            <p:ph type="title"/>
          </p:nvPr>
        </p:nvSpPr>
        <p:spPr>
          <a:xfrm>
            <a:off x="457200" y="457200"/>
            <a:ext cx="8229600" cy="1371600"/>
          </a:xfrm>
          <a:prstGeom prst="rect">
            <a:avLst/>
          </a:prstGeom>
          <a:noFill/>
          <a:ln w="9525">
            <a:noFill/>
          </a:ln>
        </p:spPr>
        <p:txBody>
          <a:bodyPr anchor="ctr"/>
          <a:lstStyle/>
          <a:p>
            <a:pPr lvl="0"/>
            <a:r>
              <a:rPr lang="zh-CN" altLang="en-US" dirty="0"/>
              <a:t>マスタ タイトルの書式設定</a:t>
            </a:r>
            <a:endParaRPr lang="zh-CN" altLang="en-US" dirty="0"/>
          </a:p>
        </p:txBody>
      </p:sp>
      <p:sp>
        <p:nvSpPr>
          <p:cNvPr id="3075" name="Rectangle 15"/>
          <p:cNvSpPr>
            <a:spLocks noGrp="1"/>
          </p:cNvSpPr>
          <p:nvPr>
            <p:ph type="body"/>
          </p:nvPr>
        </p:nvSpPr>
        <p:spPr>
          <a:xfrm>
            <a:off x="457200" y="1981200"/>
            <a:ext cx="8229600" cy="3886200"/>
          </a:xfrm>
          <a:prstGeom prst="rect">
            <a:avLst/>
          </a:prstGeom>
          <a:noFill/>
          <a:ln w="9525">
            <a:noFill/>
          </a:ln>
        </p:spPr>
        <p:txBody>
          <a:bodyPr anchor="t"/>
          <a:lstStyle/>
          <a:p>
            <a:pPr lvl="0"/>
            <a:r>
              <a:rPr lang="zh-CN" altLang="en-US" dirty="0"/>
              <a:t>マスタ テキストの書式設定</a:t>
            </a:r>
            <a:endParaRPr lang="zh-CN" altLang="en-US" dirty="0"/>
          </a:p>
          <a:p>
            <a:pPr lvl="1" indent="-285750"/>
            <a:r>
              <a:rPr lang="zh-CN" altLang="en-US" dirty="0"/>
              <a:t>第 </a:t>
            </a:r>
            <a:r>
              <a:rPr lang="zh-CN" altLang="zh-CN" dirty="0"/>
              <a:t>2 </a:t>
            </a:r>
            <a:r>
              <a:rPr lang="zh-CN" altLang="en-US" dirty="0"/>
              <a:t>レベル</a:t>
            </a:r>
            <a:endParaRPr lang="zh-CN" altLang="en-US" dirty="0"/>
          </a:p>
          <a:p>
            <a:pPr lvl="2" indent="-228600"/>
            <a:r>
              <a:rPr lang="zh-CN" altLang="en-US" dirty="0"/>
              <a:t>第 </a:t>
            </a:r>
            <a:r>
              <a:rPr lang="zh-CN" altLang="zh-CN" dirty="0"/>
              <a:t>3 </a:t>
            </a:r>
            <a:r>
              <a:rPr lang="zh-CN" altLang="en-US" dirty="0"/>
              <a:t>レベル</a:t>
            </a:r>
            <a:endParaRPr lang="zh-CN" altLang="en-US" dirty="0"/>
          </a:p>
          <a:p>
            <a:pPr lvl="3" indent="-228600"/>
            <a:r>
              <a:rPr lang="zh-CN" altLang="en-US" dirty="0"/>
              <a:t>第 </a:t>
            </a:r>
            <a:r>
              <a:rPr lang="zh-CN" altLang="zh-CN" dirty="0"/>
              <a:t>4 </a:t>
            </a:r>
            <a:r>
              <a:rPr lang="zh-CN" altLang="en-US" dirty="0"/>
              <a:t>レベル</a:t>
            </a:r>
            <a:endParaRPr lang="zh-CN" altLang="en-US" dirty="0"/>
          </a:p>
          <a:p>
            <a:pPr lvl="4" indent="-228600"/>
            <a:r>
              <a:rPr lang="zh-CN" altLang="en-US" dirty="0"/>
              <a:t>第 </a:t>
            </a:r>
            <a:r>
              <a:rPr lang="zh-CN" altLang="zh-CN" dirty="0"/>
              <a:t>5 </a:t>
            </a:r>
            <a:r>
              <a:rPr lang="zh-CN" altLang="en-US" dirty="0"/>
              <a:t>レベル</a:t>
            </a:r>
            <a:endParaRPr lang="zh-CN" altLang="en-US" dirty="0"/>
          </a:p>
        </p:txBody>
      </p:sp>
      <p:sp>
        <p:nvSpPr>
          <p:cNvPr id="3076" name="灯片编号占位符 3"/>
          <p:cNvSpPr>
            <a:spLocks noGrp="1" noChangeArrowheads="1"/>
          </p:cNvSpPr>
          <p:nvPr>
            <p:ph type="sldNum" sz="quarter" idx="4"/>
          </p:nvPr>
        </p:nvSpPr>
        <p:spPr bwMode="auto">
          <a:xfrm>
            <a:off x="6553200" y="6248400"/>
            <a:ext cx="2133600" cy="457200"/>
          </a:xfrm>
          <a:prstGeom prst="rect">
            <a:avLst/>
          </a:prstGeom>
          <a:noFill/>
          <a:ln w="9525">
            <a:noFill/>
            <a:miter lim="800000"/>
          </a:ln>
        </p:spPr>
        <p:txBody>
          <a:bodyPr vert="horz" wrap="square" lIns="91440" tIns="45720" rIns="91440" bIns="45720" numCol="1" anchor="b" anchorCtr="0" compatLnSpc="1"/>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3077" name="日期占位符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b" anchorCtr="0" compatLnSpc="1"/>
          <a:lstStyle>
            <a:lvl1pPr algn="l">
              <a:spcBef>
                <a:spcPct val="0"/>
              </a:spcBef>
              <a:buFont typeface="Arial" panose="020B0604020202020204" pitchFamily="34" charset="0"/>
              <a:buNone/>
              <a:defRPr sz="1200">
                <a:solidFill>
                  <a:schemeClr val="tx1"/>
                </a:solidFill>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5pPr>
      <a:lvl6pPr marL="4572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9144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13716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18288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8" name="Rectangle 14"/>
          <p:cNvSpPr>
            <a:spLocks noGrp="1"/>
          </p:cNvSpPr>
          <p:nvPr>
            <p:ph type="title"/>
          </p:nvPr>
        </p:nvSpPr>
        <p:spPr>
          <a:xfrm>
            <a:off x="457200" y="457200"/>
            <a:ext cx="8229600" cy="1371600"/>
          </a:xfrm>
          <a:prstGeom prst="rect">
            <a:avLst/>
          </a:prstGeom>
          <a:noFill/>
          <a:ln w="9525">
            <a:noFill/>
          </a:ln>
        </p:spPr>
        <p:txBody>
          <a:bodyPr anchor="ctr"/>
          <a:lstStyle/>
          <a:p>
            <a:pPr lvl="0"/>
            <a:r>
              <a:rPr lang="zh-CN" altLang="en-US" dirty="0"/>
              <a:t>マスタ タイトルの書式設定</a:t>
            </a:r>
            <a:endParaRPr lang="zh-CN" altLang="en-US" dirty="0"/>
          </a:p>
        </p:txBody>
      </p:sp>
      <p:sp>
        <p:nvSpPr>
          <p:cNvPr id="9219" name="Rectangle 15"/>
          <p:cNvSpPr>
            <a:spLocks noGrp="1"/>
          </p:cNvSpPr>
          <p:nvPr>
            <p:ph type="body"/>
          </p:nvPr>
        </p:nvSpPr>
        <p:spPr>
          <a:xfrm>
            <a:off x="457200" y="1981200"/>
            <a:ext cx="8229600" cy="3886200"/>
          </a:xfrm>
          <a:prstGeom prst="rect">
            <a:avLst/>
          </a:prstGeom>
          <a:noFill/>
          <a:ln w="9525">
            <a:noFill/>
          </a:ln>
        </p:spPr>
        <p:txBody>
          <a:bodyPr anchor="t"/>
          <a:lstStyle/>
          <a:p>
            <a:pPr lvl="0"/>
            <a:r>
              <a:rPr lang="zh-CN" altLang="en-US" dirty="0"/>
              <a:t>マスタ テキストの書式設定</a:t>
            </a:r>
            <a:endParaRPr lang="zh-CN" altLang="en-US" dirty="0"/>
          </a:p>
          <a:p>
            <a:pPr lvl="1" indent="-285750"/>
            <a:r>
              <a:rPr lang="zh-CN" altLang="en-US" dirty="0"/>
              <a:t>第 </a:t>
            </a:r>
            <a:r>
              <a:rPr lang="zh-CN" altLang="zh-CN" dirty="0"/>
              <a:t>2 </a:t>
            </a:r>
            <a:r>
              <a:rPr lang="zh-CN" altLang="en-US" dirty="0"/>
              <a:t>レベル</a:t>
            </a:r>
            <a:endParaRPr lang="zh-CN" altLang="en-US" dirty="0"/>
          </a:p>
          <a:p>
            <a:pPr lvl="2" indent="-228600"/>
            <a:r>
              <a:rPr lang="zh-CN" altLang="en-US" dirty="0"/>
              <a:t>第 </a:t>
            </a:r>
            <a:r>
              <a:rPr lang="zh-CN" altLang="zh-CN" dirty="0"/>
              <a:t>3 </a:t>
            </a:r>
            <a:r>
              <a:rPr lang="zh-CN" altLang="en-US" dirty="0"/>
              <a:t>レベル</a:t>
            </a:r>
            <a:endParaRPr lang="zh-CN" altLang="en-US" dirty="0"/>
          </a:p>
          <a:p>
            <a:pPr lvl="3" indent="-228600"/>
            <a:r>
              <a:rPr lang="zh-CN" altLang="en-US" dirty="0"/>
              <a:t>第 </a:t>
            </a:r>
            <a:r>
              <a:rPr lang="zh-CN" altLang="zh-CN" dirty="0"/>
              <a:t>4 </a:t>
            </a:r>
            <a:r>
              <a:rPr lang="zh-CN" altLang="en-US" dirty="0"/>
              <a:t>レベル</a:t>
            </a:r>
            <a:endParaRPr lang="zh-CN" altLang="en-US" dirty="0"/>
          </a:p>
          <a:p>
            <a:pPr lvl="4" indent="-228600"/>
            <a:r>
              <a:rPr lang="zh-CN" altLang="en-US" dirty="0"/>
              <a:t>第 </a:t>
            </a:r>
            <a:r>
              <a:rPr lang="zh-CN" altLang="zh-CN" dirty="0"/>
              <a:t>5 </a:t>
            </a:r>
            <a:r>
              <a:rPr lang="zh-CN" altLang="en-US" dirty="0"/>
              <a:t>レベル</a:t>
            </a:r>
            <a:endParaRPr lang="zh-CN" altLang="en-US" dirty="0"/>
          </a:p>
        </p:txBody>
      </p:sp>
      <p:sp>
        <p:nvSpPr>
          <p:cNvPr id="9220" name="灯片编号占位符 1"/>
          <p:cNvSpPr>
            <a:spLocks noGrp="1" noChangeArrowheads="1"/>
          </p:cNvSpPr>
          <p:nvPr>
            <p:ph type="sldNum" sz="quarter" idx="4"/>
          </p:nvPr>
        </p:nvSpPr>
        <p:spPr bwMode="auto">
          <a:xfrm>
            <a:off x="6553200" y="6248400"/>
            <a:ext cx="2133600" cy="457200"/>
          </a:xfrm>
          <a:prstGeom prst="rect">
            <a:avLst/>
          </a:prstGeom>
          <a:noFill/>
          <a:ln w="9525">
            <a:noFill/>
            <a:miter lim="800000"/>
          </a:ln>
        </p:spPr>
        <p:txBody>
          <a:bodyPr vert="horz" wrap="square" lIns="91440" tIns="45720" rIns="91440" bIns="45720" numCol="1" anchor="b" anchorCtr="0" compatLnSpc="1"/>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9221" name="日期占位符 2"/>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b" anchorCtr="0" compatLnSpc="1"/>
          <a:lstStyle>
            <a:lvl1pPr algn="l">
              <a:spcBef>
                <a:spcPct val="0"/>
              </a:spcBef>
              <a:buFont typeface="Arial" panose="020B0604020202020204" pitchFamily="34" charset="0"/>
              <a:buNone/>
              <a:defRPr sz="1200">
                <a:solidFill>
                  <a:schemeClr val="tx1"/>
                </a:solidFill>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5pPr>
      <a:lvl6pPr marL="4572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9144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13716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18288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482" name="Rectangle 14"/>
          <p:cNvSpPr>
            <a:spLocks noGrp="1"/>
          </p:cNvSpPr>
          <p:nvPr>
            <p:ph type="title"/>
          </p:nvPr>
        </p:nvSpPr>
        <p:spPr>
          <a:xfrm>
            <a:off x="457200" y="457200"/>
            <a:ext cx="8229600" cy="1371600"/>
          </a:xfrm>
          <a:prstGeom prst="rect">
            <a:avLst/>
          </a:prstGeom>
          <a:noFill/>
          <a:ln w="9525">
            <a:noFill/>
          </a:ln>
        </p:spPr>
        <p:txBody>
          <a:bodyPr anchor="ctr"/>
          <a:lstStyle/>
          <a:p>
            <a:pPr lvl="0"/>
            <a:r>
              <a:rPr lang="zh-CN" altLang="en-US" dirty="0"/>
              <a:t>マスタ タイトルの書式設定</a:t>
            </a:r>
            <a:endParaRPr lang="zh-CN" altLang="en-US" dirty="0"/>
          </a:p>
        </p:txBody>
      </p:sp>
      <p:sp>
        <p:nvSpPr>
          <p:cNvPr id="20483" name="Rectangle 15"/>
          <p:cNvSpPr>
            <a:spLocks noGrp="1"/>
          </p:cNvSpPr>
          <p:nvPr>
            <p:ph type="body"/>
          </p:nvPr>
        </p:nvSpPr>
        <p:spPr>
          <a:xfrm>
            <a:off x="457200" y="1981200"/>
            <a:ext cx="8229600" cy="3886200"/>
          </a:xfrm>
          <a:prstGeom prst="rect">
            <a:avLst/>
          </a:prstGeom>
          <a:noFill/>
          <a:ln w="9525">
            <a:noFill/>
          </a:ln>
        </p:spPr>
        <p:txBody>
          <a:bodyPr anchor="t"/>
          <a:lstStyle/>
          <a:p>
            <a:pPr lvl="0"/>
            <a:r>
              <a:rPr lang="zh-CN" altLang="en-US" dirty="0"/>
              <a:t>マスタ テキストの書式設定</a:t>
            </a:r>
            <a:endParaRPr lang="zh-CN" altLang="en-US" dirty="0"/>
          </a:p>
          <a:p>
            <a:pPr lvl="1" indent="-285750"/>
            <a:r>
              <a:rPr lang="zh-CN" altLang="en-US" dirty="0"/>
              <a:t>第 </a:t>
            </a:r>
            <a:r>
              <a:rPr lang="zh-CN" altLang="zh-CN" dirty="0"/>
              <a:t>2 </a:t>
            </a:r>
            <a:r>
              <a:rPr lang="zh-CN" altLang="en-US" dirty="0"/>
              <a:t>レベル</a:t>
            </a:r>
            <a:endParaRPr lang="zh-CN" altLang="en-US" dirty="0"/>
          </a:p>
          <a:p>
            <a:pPr lvl="2" indent="-228600"/>
            <a:r>
              <a:rPr lang="zh-CN" altLang="en-US" dirty="0"/>
              <a:t>第 </a:t>
            </a:r>
            <a:r>
              <a:rPr lang="zh-CN" altLang="zh-CN" dirty="0"/>
              <a:t>3 </a:t>
            </a:r>
            <a:r>
              <a:rPr lang="zh-CN" altLang="en-US" dirty="0"/>
              <a:t>レベル</a:t>
            </a:r>
            <a:endParaRPr lang="zh-CN" altLang="en-US" dirty="0"/>
          </a:p>
          <a:p>
            <a:pPr lvl="3" indent="-228600"/>
            <a:r>
              <a:rPr lang="zh-CN" altLang="en-US" dirty="0"/>
              <a:t>第 </a:t>
            </a:r>
            <a:r>
              <a:rPr lang="zh-CN" altLang="zh-CN" dirty="0"/>
              <a:t>4 </a:t>
            </a:r>
            <a:r>
              <a:rPr lang="zh-CN" altLang="en-US" dirty="0"/>
              <a:t>レベル</a:t>
            </a:r>
            <a:endParaRPr lang="zh-CN" altLang="en-US" dirty="0"/>
          </a:p>
          <a:p>
            <a:pPr lvl="4" indent="-228600"/>
            <a:r>
              <a:rPr lang="zh-CN" altLang="en-US" dirty="0"/>
              <a:t>第 </a:t>
            </a:r>
            <a:r>
              <a:rPr lang="zh-CN" altLang="zh-CN" dirty="0"/>
              <a:t>5 </a:t>
            </a:r>
            <a:r>
              <a:rPr lang="zh-CN" altLang="en-US" dirty="0"/>
              <a:t>レベル</a:t>
            </a:r>
            <a:endParaRPr lang="zh-CN" altLang="en-US" dirty="0"/>
          </a:p>
        </p:txBody>
      </p:sp>
      <p:sp>
        <p:nvSpPr>
          <p:cNvPr id="20484" name="日期占位符 1"/>
          <p:cNvSpPr>
            <a:spLocks noGrp="1" noChangeArrowheads="1"/>
          </p:cNvSpPr>
          <p:nvPr>
            <p:ph type="dt" sz="half" idx="2"/>
          </p:nvPr>
        </p:nvSpPr>
        <p:spPr bwMode="auto">
          <a:xfrm>
            <a:off x="457200" y="6248400"/>
            <a:ext cx="2133600" cy="457200"/>
          </a:xfrm>
          <a:prstGeom prst="rect">
            <a:avLst/>
          </a:prstGeom>
          <a:noFill/>
          <a:ln w="9525">
            <a:noFill/>
            <a:miter lim="800000"/>
          </a:ln>
        </p:spPr>
        <p:txBody>
          <a:bodyPr vert="horz" wrap="square" lIns="91440" tIns="45720" rIns="91440" bIns="45720" numCol="1" anchor="b" anchorCtr="0" compatLnSpc="1"/>
          <a:lstStyle>
            <a:lvl1pPr algn="l">
              <a:spcBef>
                <a:spcPct val="0"/>
              </a:spcBef>
              <a:buFont typeface="Arial" panose="020B0604020202020204" pitchFamily="34" charset="0"/>
              <a:buNone/>
              <a:defRPr sz="1200">
                <a:solidFill>
                  <a:schemeClr val="tx1"/>
                </a:solidFill>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0485" name="页脚占位符 2"/>
          <p:cNvSpPr>
            <a:spLocks noGrp="1" noChangeArrowheads="1"/>
          </p:cNvSpPr>
          <p:nvPr>
            <p:ph type="ftr" sz="quarter" idx="3"/>
          </p:nvPr>
        </p:nvSpPr>
        <p:spPr bwMode="auto">
          <a:xfrm>
            <a:off x="3124200" y="6248400"/>
            <a:ext cx="2895600" cy="457200"/>
          </a:xfrm>
          <a:prstGeom prst="rect">
            <a:avLst/>
          </a:prstGeom>
          <a:noFill/>
          <a:ln w="9525">
            <a:noFill/>
            <a:miter lim="800000"/>
          </a:ln>
        </p:spPr>
        <p:txBody>
          <a:bodyPr vert="horz" wrap="square" lIns="91440" tIns="45720" rIns="91440" bIns="45720" numCol="1" anchor="b" anchorCtr="0" compatLnSpc="1"/>
          <a:lstStyle>
            <a:lvl1pPr>
              <a:spcBef>
                <a:spcPct val="0"/>
              </a:spcBef>
              <a:buFont typeface="Arial" panose="020B0604020202020204" pitchFamily="34" charset="0"/>
              <a:buNone/>
              <a:defRPr sz="1200">
                <a:solidFill>
                  <a:schemeClr val="tx1"/>
                </a:solidFill>
                <a:latin typeface="Arial" panose="020B0604020202020204" pitchFamily="34" charset="0"/>
                <a:ea typeface="+mn-ea"/>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20486" name="灯片编号占位符 3"/>
          <p:cNvSpPr>
            <a:spLocks noGrp="1" noChangeArrowheads="1"/>
          </p:cNvSpPr>
          <p:nvPr>
            <p:ph type="sldNum" sz="quarter" idx="4"/>
          </p:nvPr>
        </p:nvSpPr>
        <p:spPr bwMode="auto">
          <a:xfrm>
            <a:off x="6553200" y="6248400"/>
            <a:ext cx="2133600" cy="457200"/>
          </a:xfrm>
          <a:prstGeom prst="rect">
            <a:avLst/>
          </a:prstGeom>
          <a:noFill/>
          <a:ln w="9525">
            <a:noFill/>
            <a:miter lim="800000"/>
          </a:ln>
        </p:spPr>
        <p:txBody>
          <a:bodyPr vert="horz" wrap="square" lIns="91440" tIns="45720" rIns="91440" bIns="45720" numCol="1" anchor="b" anchorCtr="0" compatLnSpc="1"/>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5pPr>
      <a:lvl6pPr marL="4572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9144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13716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18288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602" name="Rectangle 14"/>
          <p:cNvSpPr>
            <a:spLocks noGrp="1"/>
          </p:cNvSpPr>
          <p:nvPr>
            <p:ph type="title"/>
          </p:nvPr>
        </p:nvSpPr>
        <p:spPr>
          <a:xfrm>
            <a:off x="457200" y="457200"/>
            <a:ext cx="8229600" cy="1371600"/>
          </a:xfrm>
          <a:prstGeom prst="rect">
            <a:avLst/>
          </a:prstGeom>
          <a:noFill/>
          <a:ln w="9525">
            <a:noFill/>
          </a:ln>
        </p:spPr>
        <p:txBody>
          <a:bodyPr anchor="ctr"/>
          <a:lstStyle/>
          <a:p>
            <a:pPr lvl="0"/>
            <a:r>
              <a:rPr lang="zh-CN" altLang="en-US" dirty="0"/>
              <a:t>マスタ タイトルの書式設定</a:t>
            </a:r>
            <a:endParaRPr lang="zh-CN" altLang="en-US" dirty="0"/>
          </a:p>
        </p:txBody>
      </p:sp>
      <p:sp>
        <p:nvSpPr>
          <p:cNvPr id="25603" name="Rectangle 15"/>
          <p:cNvSpPr>
            <a:spLocks noGrp="1"/>
          </p:cNvSpPr>
          <p:nvPr>
            <p:ph type="body"/>
          </p:nvPr>
        </p:nvSpPr>
        <p:spPr>
          <a:xfrm>
            <a:off x="457200" y="1981200"/>
            <a:ext cx="8229600" cy="3886200"/>
          </a:xfrm>
          <a:prstGeom prst="rect">
            <a:avLst/>
          </a:prstGeom>
          <a:noFill/>
          <a:ln w="9525">
            <a:noFill/>
          </a:ln>
        </p:spPr>
        <p:txBody>
          <a:bodyPr anchor="t"/>
          <a:lstStyle/>
          <a:p>
            <a:pPr lvl="0"/>
            <a:r>
              <a:rPr lang="zh-CN" altLang="en-US" dirty="0"/>
              <a:t>マスタ テキストの書式設定</a:t>
            </a:r>
            <a:endParaRPr lang="zh-CN" altLang="en-US" dirty="0"/>
          </a:p>
          <a:p>
            <a:pPr lvl="1" indent="-285750"/>
            <a:r>
              <a:rPr lang="zh-CN" altLang="en-US" dirty="0"/>
              <a:t>第 </a:t>
            </a:r>
            <a:r>
              <a:rPr lang="zh-CN" altLang="zh-CN" dirty="0"/>
              <a:t>2 </a:t>
            </a:r>
            <a:r>
              <a:rPr lang="zh-CN" altLang="en-US" dirty="0"/>
              <a:t>レベル</a:t>
            </a:r>
            <a:endParaRPr lang="zh-CN" altLang="en-US" dirty="0"/>
          </a:p>
          <a:p>
            <a:pPr lvl="2" indent="-228600"/>
            <a:r>
              <a:rPr lang="zh-CN" altLang="en-US" dirty="0"/>
              <a:t>第 </a:t>
            </a:r>
            <a:r>
              <a:rPr lang="zh-CN" altLang="zh-CN" dirty="0"/>
              <a:t>3 </a:t>
            </a:r>
            <a:r>
              <a:rPr lang="zh-CN" altLang="en-US" dirty="0"/>
              <a:t>レベル</a:t>
            </a:r>
            <a:endParaRPr lang="zh-CN" altLang="en-US" dirty="0"/>
          </a:p>
          <a:p>
            <a:pPr lvl="3" indent="-228600"/>
            <a:r>
              <a:rPr lang="zh-CN" altLang="en-US" dirty="0"/>
              <a:t>第 </a:t>
            </a:r>
            <a:r>
              <a:rPr lang="zh-CN" altLang="zh-CN" dirty="0"/>
              <a:t>4 </a:t>
            </a:r>
            <a:r>
              <a:rPr lang="zh-CN" altLang="en-US" dirty="0"/>
              <a:t>レベル</a:t>
            </a:r>
            <a:endParaRPr lang="zh-CN" altLang="en-US" dirty="0"/>
          </a:p>
          <a:p>
            <a:pPr lvl="4" indent="-228600"/>
            <a:r>
              <a:rPr lang="zh-CN" altLang="en-US" dirty="0"/>
              <a:t>第 </a:t>
            </a:r>
            <a:r>
              <a:rPr lang="zh-CN" altLang="zh-CN" dirty="0"/>
              <a:t>5 </a:t>
            </a:r>
            <a:r>
              <a:rPr lang="zh-CN" altLang="en-US" dirty="0"/>
              <a:t>レベル</a:t>
            </a:r>
            <a:endParaRPr lang="zh-CN" altLang="en-US" dirty="0"/>
          </a:p>
        </p:txBody>
      </p:sp>
      <p:sp>
        <p:nvSpPr>
          <p:cNvPr id="9220" name="灯片编号占位符 1"/>
          <p:cNvSpPr>
            <a:spLocks noGrp="1" noChangeArrowheads="1"/>
          </p:cNvSpPr>
          <p:nvPr>
            <p:ph type="sldNum" sz="quarter" idx="4"/>
          </p:nvPr>
        </p:nvSpPr>
        <p:spPr bwMode="auto">
          <a:xfrm>
            <a:off x="6553200" y="6248400"/>
            <a:ext cx="2133600" cy="457200"/>
          </a:xfrm>
          <a:prstGeom prst="rect">
            <a:avLst/>
          </a:prstGeom>
          <a:noFill/>
          <a:ln w="9525">
            <a:noFill/>
            <a:miter lim="800000"/>
          </a:ln>
        </p:spPr>
        <p:txBody>
          <a:bodyPr vert="horz" wrap="square" lIns="91440" tIns="45720" rIns="91440" bIns="45720" numCol="1" anchor="b" anchorCtr="0" compatLnSpc="1"/>
          <a:lstStyle/>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9221" name="日期占位符 2"/>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b" anchorCtr="0" compatLnSpc="1"/>
          <a:lstStyle>
            <a:lvl1pPr algn="l">
              <a:spcBef>
                <a:spcPct val="0"/>
              </a:spcBef>
              <a:buFont typeface="Arial" panose="020B0604020202020204" pitchFamily="34" charset="0"/>
              <a:buNone/>
              <a:defRPr sz="1200">
                <a:solidFill>
                  <a:schemeClr val="tx1"/>
                </a:solidFill>
                <a:latin typeface="Arial" panose="020B0604020202020204" pitchFamily="34" charset="0"/>
                <a:ea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5pPr>
      <a:lvl6pPr marL="4572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9144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13716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18288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p:titleStyle>
    <p:body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29.xml"/><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tags" Target="../tags/tag11.xml"/><Relationship Id="rId4" Type="http://schemas.openxmlformats.org/officeDocument/2006/relationships/image" Target="../media/image35.png"/><Relationship Id="rId3" Type="http://schemas.openxmlformats.org/officeDocument/2006/relationships/tags" Target="../tags/tag10.xml"/><Relationship Id="rId2" Type="http://schemas.openxmlformats.org/officeDocument/2006/relationships/image" Target="../media/image34.png"/><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38.emf"/><Relationship Id="rId2" Type="http://schemas.openxmlformats.org/officeDocument/2006/relationships/oleObject" Target="../embeddings/oleObject1.bin"/><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41.GIF"/><Relationship Id="rId4" Type="http://schemas.openxmlformats.org/officeDocument/2006/relationships/audio" Target="../media/audio2.wav"/><Relationship Id="rId3" Type="http://schemas.openxmlformats.org/officeDocument/2006/relationships/audio" Target="../media/audio1.wav"/><Relationship Id="rId2" Type="http://schemas.openxmlformats.org/officeDocument/2006/relationships/image" Target="../media/image40.jpeg"/><Relationship Id="rId1" Type="http://schemas.openxmlformats.org/officeDocument/2006/relationships/image" Target="../media/image39.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0.xml"/><Relationship Id="rId1" Type="http://schemas.openxmlformats.org/officeDocument/2006/relationships/image" Target="../media/image4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tags" Target="../tags/tag13.xml"/><Relationship Id="rId1"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hyperlink" Target="https://www.w3resource.com/sql-exercises/"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hyperlink" Target="mailto:lining@nwpu.edu.cn" TargetMode="Externa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1.png"/><Relationship Id="rId7" Type="http://schemas.openxmlformats.org/officeDocument/2006/relationships/tags" Target="../tags/tag18.xml"/><Relationship Id="rId6" Type="http://schemas.openxmlformats.org/officeDocument/2006/relationships/image" Target="../media/image50.png"/><Relationship Id="rId5" Type="http://schemas.openxmlformats.org/officeDocument/2006/relationships/tags" Target="../tags/tag17.xml"/><Relationship Id="rId4" Type="http://schemas.openxmlformats.org/officeDocument/2006/relationships/image" Target="../media/image49.png"/><Relationship Id="rId3" Type="http://schemas.openxmlformats.org/officeDocument/2006/relationships/tags" Target="../tags/tag16.xml"/><Relationship Id="rId2" Type="http://schemas.openxmlformats.org/officeDocument/2006/relationships/image" Target="../media/image48.png"/><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tags" Target="../tags/tag2.xml"/><Relationship Id="rId5" Type="http://schemas.openxmlformats.org/officeDocument/2006/relationships/image" Target="../media/image5.png"/><Relationship Id="rId4" Type="http://schemas.openxmlformats.org/officeDocument/2006/relationships/tags" Target="../tags/tag1.xml"/><Relationship Id="rId3" Type="http://schemas.openxmlformats.org/officeDocument/2006/relationships/image" Target="../media/image4.png"/><Relationship Id="rId2" Type="http://schemas.openxmlformats.org/officeDocument/2006/relationships/image" Target="../media/image3.png"/><Relationship Id="rId13" Type="http://schemas.openxmlformats.org/officeDocument/2006/relationships/notesSlide" Target="../notesSlides/notesSlide3.xml"/><Relationship Id="rId12" Type="http://schemas.openxmlformats.org/officeDocument/2006/relationships/slideLayout" Target="../slideLayouts/slideLayout7.xml"/><Relationship Id="rId11" Type="http://schemas.openxmlformats.org/officeDocument/2006/relationships/image" Target="../media/image9.png"/><Relationship Id="rId10" Type="http://schemas.openxmlformats.org/officeDocument/2006/relationships/tags" Target="../tags/tag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tiff"/><Relationship Id="rId14" Type="http://schemas.openxmlformats.org/officeDocument/2006/relationships/notesSlide" Target="../notesSlides/notesSlide4.xml"/><Relationship Id="rId13" Type="http://schemas.openxmlformats.org/officeDocument/2006/relationships/slideLayout" Target="../slideLayouts/slideLayout7.xml"/><Relationship Id="rId12" Type="http://schemas.openxmlformats.org/officeDocument/2006/relationships/hyperlink" Target="https://www.baidu.com/s?wd=%E4%B8%96%E7%95%8C%E7%BB%8F%E6%B5%8E%E8%AE%BA%E5%9D%9B&amp;rsv_idx=2&amp;tn=baiduhome_pg&amp;usm=1&amp;ie=utf-8&amp;rsv_pq=8c5bef9800a3c038&amp;oq=%E6%AF%8F%E5%A4%A9%E4%BA%A7%E7%94%9F%E7%9A%84%E6%95%B0%E6%8D%AE%E9%87%8F&amp;rsv_t=498cF58VDS91zdkIoGx7ZgRFzWlpa9HzCNygbck8137Qr42dDYBMFIT0GEXqQ6+tvIgZ&amp;sa=re_dqa_generate" TargetMode="External"/><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0.tiff"/></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tags" Target="../tags/tag4.xml"/><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0" Type="http://schemas.openxmlformats.org/officeDocument/2006/relationships/notesSlide" Target="../notesSlides/notesSlide5.xml"/><Relationship Id="rId1"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tags" Target="../tags/tag7.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media/image32.jpeg"/><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image" Target="../media/image2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230505" y="2023110"/>
            <a:ext cx="3808095" cy="2130425"/>
          </a:xfrm>
          <a:prstGeom prst="rect">
            <a:avLst/>
          </a:prstGeom>
          <a:noFill/>
        </p:spPr>
        <p:txBody>
          <a:bodyPr wrap="square" rtlCol="0" anchor="t">
            <a:noAutofit/>
          </a:bodyPr>
          <a:p>
            <a:pPr algn="ctr"/>
            <a:r>
              <a:rPr lang="en-US" altLang="zh-CN" sz="2400" dirty="0">
                <a:solidFill>
                  <a:srgbClr val="FFC000"/>
                </a:solidFill>
                <a:latin typeface="楷体_GB2312" panose="02010609030101010101" pitchFamily="49" charset="-122"/>
                <a:ea typeface="楷体_GB2312" panose="02010609030101010101" pitchFamily="49" charset="-122"/>
                <a:sym typeface="+mn-ea"/>
              </a:rPr>
              <a:t>2024</a:t>
            </a:r>
            <a:r>
              <a:rPr lang="zh-CN" altLang="en-US" sz="2400" dirty="0">
                <a:solidFill>
                  <a:srgbClr val="FFC000"/>
                </a:solidFill>
                <a:latin typeface="楷体_GB2312" panose="02010609030101010101" pitchFamily="49" charset="-122"/>
                <a:ea typeface="楷体_GB2312" panose="02010609030101010101" pitchFamily="49" charset="-122"/>
                <a:sym typeface="+mn-ea"/>
              </a:rPr>
              <a:t>年秋季</a:t>
            </a:r>
            <a:endParaRPr lang="zh-CN" altLang="en-US" sz="2400" dirty="0">
              <a:solidFill>
                <a:srgbClr val="FFC000"/>
              </a:solidFill>
              <a:latin typeface="楷体_GB2312" panose="02010609030101010101" pitchFamily="49" charset="-122"/>
              <a:ea typeface="楷体_GB2312" panose="02010609030101010101" pitchFamily="49" charset="-122"/>
              <a:sym typeface="+mn-ea"/>
            </a:endParaRPr>
          </a:p>
          <a:p>
            <a:pPr algn="ctr"/>
            <a:r>
              <a:rPr lang="zh-CN" altLang="en-US" sz="2400" dirty="0">
                <a:solidFill>
                  <a:srgbClr val="FFC000"/>
                </a:solidFill>
                <a:latin typeface="楷体_GB2312" panose="02010609030101010101" pitchFamily="49" charset="-122"/>
                <a:ea typeface="楷体_GB2312" panose="02010609030101010101" pitchFamily="49" charset="-122"/>
                <a:sym typeface="+mn-ea"/>
              </a:rPr>
              <a:t>U10M11011.0</a:t>
            </a:r>
            <a:r>
              <a:rPr lang="en-US" altLang="zh-CN" sz="2400" dirty="0">
                <a:solidFill>
                  <a:srgbClr val="FFC000"/>
                </a:solidFill>
                <a:latin typeface="楷体_GB2312" panose="02010609030101010101" pitchFamily="49" charset="-122"/>
                <a:ea typeface="楷体_GB2312" panose="02010609030101010101" pitchFamily="49" charset="-122"/>
                <a:sym typeface="+mn-ea"/>
              </a:rPr>
              <a:t>1 </a:t>
            </a:r>
            <a:r>
              <a:rPr lang="zh-CN" altLang="en-US" sz="2400" dirty="0">
                <a:solidFill>
                  <a:srgbClr val="FFC000"/>
                </a:solidFill>
                <a:latin typeface="楷体_GB2312" panose="02010609030101010101" pitchFamily="49" charset="-122"/>
                <a:ea typeface="楷体_GB2312" panose="02010609030101010101" pitchFamily="49" charset="-122"/>
                <a:sym typeface="+mn-ea"/>
              </a:rPr>
              <a:t>教学班</a:t>
            </a:r>
            <a:endParaRPr lang="zh-CN" altLang="en-US" sz="2400" dirty="0">
              <a:solidFill>
                <a:srgbClr val="FFC000"/>
              </a:solidFill>
              <a:latin typeface="楷体_GB2312" panose="02010609030101010101" pitchFamily="49" charset="-122"/>
              <a:ea typeface="楷体_GB2312" panose="02010609030101010101" pitchFamily="49" charset="-122"/>
              <a:sym typeface="+mn-ea"/>
            </a:endParaRPr>
          </a:p>
          <a:p>
            <a:pPr algn="ctr"/>
            <a:r>
              <a:rPr lang="zh-CN" altLang="en-US" sz="2400" dirty="0">
                <a:solidFill>
                  <a:srgbClr val="FFC000"/>
                </a:solidFill>
                <a:latin typeface="楷体_GB2312" panose="02010609030101010101" pitchFamily="49" charset="-122"/>
                <a:ea typeface="楷体_GB2312" panose="02010609030101010101" pitchFamily="49" charset="-122"/>
                <a:sym typeface="+mn-ea"/>
              </a:rPr>
              <a:t>教东</a:t>
            </a:r>
            <a:r>
              <a:rPr lang="en-US" altLang="zh-CN" sz="2400" dirty="0">
                <a:solidFill>
                  <a:srgbClr val="FFC000"/>
                </a:solidFill>
                <a:latin typeface="楷体_GB2312" panose="02010609030101010101" pitchFamily="49" charset="-122"/>
                <a:ea typeface="楷体_GB2312" panose="02010609030101010101" pitchFamily="49" charset="-122"/>
                <a:sym typeface="+mn-ea"/>
              </a:rPr>
              <a:t>D1</a:t>
            </a:r>
            <a:r>
              <a:rPr lang="zh-CN" altLang="en-US" sz="2400" dirty="0">
                <a:solidFill>
                  <a:srgbClr val="FFC000"/>
                </a:solidFill>
                <a:latin typeface="楷体_GB2312" panose="02010609030101010101" pitchFamily="49" charset="-122"/>
                <a:ea typeface="楷体_GB2312" panose="02010609030101010101" pitchFamily="49" charset="-122"/>
                <a:sym typeface="+mn-ea"/>
              </a:rPr>
              <a:t>-10</a:t>
            </a:r>
            <a:r>
              <a:rPr lang="en-US" altLang="zh-CN" sz="2400" dirty="0">
                <a:solidFill>
                  <a:srgbClr val="FFC000"/>
                </a:solidFill>
                <a:latin typeface="楷体_GB2312" panose="02010609030101010101" pitchFamily="49" charset="-122"/>
                <a:ea typeface="楷体_GB2312" panose="02010609030101010101" pitchFamily="49" charset="-122"/>
                <a:sym typeface="+mn-ea"/>
              </a:rPr>
              <a:t>2</a:t>
            </a:r>
            <a:r>
              <a:rPr lang="zh-CN" altLang="en-US" sz="2400" dirty="0">
                <a:solidFill>
                  <a:srgbClr val="FFC000"/>
                </a:solidFill>
                <a:latin typeface="楷体_GB2312" panose="02010609030101010101" pitchFamily="49" charset="-122"/>
                <a:ea typeface="楷体_GB2312" panose="02010609030101010101" pitchFamily="49" charset="-122"/>
                <a:sym typeface="+mn-ea"/>
              </a:rPr>
              <a:t>  </a:t>
            </a:r>
            <a:endParaRPr lang="zh-CN" altLang="en-US" sz="2400" dirty="0">
              <a:solidFill>
                <a:srgbClr val="FFC000"/>
              </a:solidFill>
              <a:latin typeface="楷体_GB2312" panose="02010609030101010101" pitchFamily="49" charset="-122"/>
              <a:ea typeface="楷体_GB2312" panose="02010609030101010101" pitchFamily="49" charset="-122"/>
              <a:sym typeface="+mn-ea"/>
            </a:endParaRPr>
          </a:p>
          <a:p>
            <a:pPr algn="ctr"/>
            <a:endParaRPr lang="zh-CN" altLang="en-US" sz="2400" dirty="0">
              <a:solidFill>
                <a:srgbClr val="FFC000"/>
              </a:solidFill>
              <a:latin typeface="楷体_GB2312" panose="02010609030101010101" pitchFamily="49" charset="-122"/>
              <a:ea typeface="楷体_GB2312" panose="02010609030101010101" pitchFamily="49" charset="-122"/>
              <a:sym typeface="+mn-ea"/>
            </a:endParaRPr>
          </a:p>
          <a:p>
            <a:pPr algn="ctr"/>
            <a:endParaRPr lang="zh-CN" altLang="en-US" sz="2400" dirty="0">
              <a:solidFill>
                <a:srgbClr val="FFC000"/>
              </a:solidFill>
              <a:latin typeface="楷体_GB2312" panose="02010609030101010101" pitchFamily="49" charset="-122"/>
              <a:ea typeface="楷体_GB2312" panose="02010609030101010101" pitchFamily="49" charset="-122"/>
              <a:sym typeface="+mn-ea"/>
            </a:endParaRPr>
          </a:p>
        </p:txBody>
      </p:sp>
      <p:pic>
        <p:nvPicPr>
          <p:cNvPr id="2" name="图片 1" descr="qrcode_1725887519551"/>
          <p:cNvPicPr>
            <a:picLocks noChangeAspect="1"/>
          </p:cNvPicPr>
          <p:nvPr/>
        </p:nvPicPr>
        <p:blipFill>
          <a:blip r:embed="rId1"/>
          <a:srcRect t="13426" b="16907"/>
          <a:stretch>
            <a:fillRect/>
          </a:stretch>
        </p:blipFill>
        <p:spPr>
          <a:xfrm>
            <a:off x="4938395" y="1707515"/>
            <a:ext cx="3862070" cy="4777740"/>
          </a:xfrm>
          <a:prstGeom prst="rect">
            <a:avLst/>
          </a:prstGeom>
        </p:spPr>
      </p:pic>
      <p:sp>
        <p:nvSpPr>
          <p:cNvPr id="5" name="文本框 4"/>
          <p:cNvSpPr txBox="1"/>
          <p:nvPr/>
        </p:nvSpPr>
        <p:spPr>
          <a:xfrm>
            <a:off x="4522470" y="1186180"/>
            <a:ext cx="4572000" cy="460375"/>
          </a:xfrm>
          <a:prstGeom prst="rect">
            <a:avLst/>
          </a:prstGeom>
          <a:noFill/>
        </p:spPr>
        <p:txBody>
          <a:bodyPr wrap="square" rtlCol="0" anchor="t">
            <a:spAutoFit/>
          </a:bodyPr>
          <a:p>
            <a:pPr algn="ctr"/>
            <a:r>
              <a:rPr lang="en-US" altLang="zh-CN" sz="2400" dirty="0">
                <a:solidFill>
                  <a:srgbClr val="FFC000"/>
                </a:solidFill>
                <a:latin typeface="楷体_GB2312" panose="02010609030101010101" pitchFamily="49" charset="-122"/>
                <a:ea typeface="楷体_GB2312" panose="02010609030101010101" pitchFamily="49" charset="-122"/>
                <a:sym typeface="+mn-ea"/>
              </a:rPr>
              <a:t>QQ</a:t>
            </a:r>
            <a:r>
              <a:rPr lang="zh-CN" altLang="en-US" sz="2400" dirty="0">
                <a:solidFill>
                  <a:srgbClr val="FFC000"/>
                </a:solidFill>
                <a:latin typeface="楷体_GB2312" panose="02010609030101010101" pitchFamily="49" charset="-122"/>
                <a:ea typeface="楷体_GB2312" panose="02010609030101010101" pitchFamily="49" charset="-122"/>
                <a:sym typeface="+mn-ea"/>
              </a:rPr>
              <a:t>课程群：</a:t>
            </a:r>
            <a:endParaRPr lang="zh-CN" altLang="en-US" sz="2400" dirty="0">
              <a:solidFill>
                <a:srgbClr val="FFC000"/>
              </a:solidFill>
              <a:latin typeface="楷体_GB2312" panose="02010609030101010101" pitchFamily="49" charset="-122"/>
              <a:ea typeface="楷体_GB2312" panose="02010609030101010101" pitchFamily="49"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3" name="Rectangle 2"/>
          <p:cNvSpPr>
            <a:spLocks noGrp="1"/>
          </p:cNvSpPr>
          <p:nvPr>
            <p:ph type="title" idx="4294967295"/>
          </p:nvPr>
        </p:nvSpPr>
        <p:spPr>
          <a:xfrm>
            <a:off x="530225" y="265113"/>
            <a:ext cx="8274050"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参考书目</a:t>
            </a:r>
            <a:endParaRPr lang="zh-CN" altLang="en-US" sz="4800" dirty="0">
              <a:solidFill>
                <a:srgbClr val="FFFFCC"/>
              </a:solidFill>
              <a:ea typeface="隶书" panose="02010509060101010101" pitchFamily="49" charset="-122"/>
            </a:endParaRPr>
          </a:p>
        </p:txBody>
      </p:sp>
      <p:sp>
        <p:nvSpPr>
          <p:cNvPr id="33794" name="Rectangle 3"/>
          <p:cNvSpPr>
            <a:spLocks noGrp="1"/>
          </p:cNvSpPr>
          <p:nvPr>
            <p:ph type="body" idx="4294967295"/>
          </p:nvPr>
        </p:nvSpPr>
        <p:spPr>
          <a:xfrm>
            <a:off x="482600" y="1393824"/>
            <a:ext cx="7027863" cy="5035549"/>
          </a:xfrm>
        </p:spPr>
        <p:txBody>
          <a:bodyPr wrap="square" lIns="91440" tIns="45720" rIns="91440" bIns="45720" anchor="t"/>
          <a:lstStyle/>
          <a:p>
            <a:pPr eaLnBrk="1" hangingPunct="1">
              <a:lnSpc>
                <a:spcPct val="90000"/>
              </a:lnSpc>
              <a:buNone/>
            </a:pPr>
            <a:r>
              <a:rPr lang="en-US" altLang="zh-CN" sz="2000" b="1" dirty="0">
                <a:solidFill>
                  <a:srgbClr val="FFFFCC"/>
                </a:solidFill>
                <a:ea typeface="隶书" panose="02010509060101010101" pitchFamily="49" charset="-122"/>
              </a:rPr>
              <a:t>-- </a:t>
            </a:r>
            <a:r>
              <a:rPr lang="zh-CN" altLang="en-US" sz="2000" b="1" dirty="0">
                <a:solidFill>
                  <a:srgbClr val="FFFFCC"/>
                </a:solidFill>
                <a:ea typeface="隶书" panose="02010509060101010101" pitchFamily="49" charset="-122"/>
              </a:rPr>
              <a:t>教材</a:t>
            </a:r>
            <a:endParaRPr lang="zh-CN" altLang="en-US" sz="2000" b="1" dirty="0">
              <a:solidFill>
                <a:srgbClr val="FFFFCC"/>
              </a:solidFill>
              <a:ea typeface="隶书" panose="02010509060101010101" pitchFamily="49" charset="-122"/>
            </a:endParaRPr>
          </a:p>
          <a:p>
            <a:pPr eaLnBrk="1" hangingPunct="1">
              <a:lnSpc>
                <a:spcPct val="90000"/>
              </a:lnSpc>
              <a:buNone/>
            </a:pPr>
            <a:r>
              <a:rPr lang="zh-CN" altLang="en-US" sz="2000" b="1" dirty="0">
                <a:solidFill>
                  <a:srgbClr val="FFFFCC"/>
                </a:solidFill>
                <a:ea typeface="隶书" panose="02010509060101010101" pitchFamily="49" charset="-122"/>
              </a:rPr>
              <a:t>     </a:t>
            </a:r>
            <a:r>
              <a:rPr lang="zh-CN" altLang="en-US" sz="1800" dirty="0">
                <a:solidFill>
                  <a:schemeClr val="bg1"/>
                </a:solidFill>
                <a:ea typeface="隶书" panose="02010509060101010101" pitchFamily="49" charset="-122"/>
              </a:rPr>
              <a:t>数据库系统概论</a:t>
            </a:r>
            <a:r>
              <a:rPr lang="en-US" altLang="zh-CN" sz="1800" dirty="0">
                <a:solidFill>
                  <a:schemeClr val="bg1"/>
                </a:solidFill>
                <a:ea typeface="隶书" panose="02010509060101010101" pitchFamily="49" charset="-122"/>
              </a:rPr>
              <a:t>(</a:t>
            </a:r>
            <a:r>
              <a:rPr lang="zh-CN" altLang="en-US" sz="1800" dirty="0">
                <a:solidFill>
                  <a:schemeClr val="bg1"/>
                </a:solidFill>
                <a:ea typeface="隶书" panose="02010509060101010101" pitchFamily="49" charset="-122"/>
              </a:rPr>
              <a:t>第六版</a:t>
            </a:r>
            <a:r>
              <a:rPr lang="en-US" altLang="zh-CN" sz="1800" dirty="0">
                <a:solidFill>
                  <a:schemeClr val="bg1"/>
                </a:solidFill>
                <a:ea typeface="隶书" panose="02010509060101010101" pitchFamily="49" charset="-122"/>
              </a:rPr>
              <a:t>)</a:t>
            </a:r>
            <a:endParaRPr lang="zh-CN" altLang="en-US" sz="1800" dirty="0">
              <a:solidFill>
                <a:schemeClr val="bg1"/>
              </a:solidFill>
              <a:latin typeface="隶书" panose="02010509060101010101" pitchFamily="49" charset="-122"/>
              <a:ea typeface="隶书" panose="02010509060101010101" pitchFamily="49" charset="-122"/>
            </a:endParaRPr>
          </a:p>
          <a:p>
            <a:pPr eaLnBrk="1" hangingPunct="1">
              <a:lnSpc>
                <a:spcPct val="90000"/>
              </a:lnSpc>
              <a:buNone/>
            </a:pPr>
            <a:r>
              <a:rPr lang="zh-CN" altLang="en-US" sz="1800" dirty="0">
                <a:solidFill>
                  <a:schemeClr val="bg1"/>
                </a:solidFill>
                <a:ea typeface="隶书" panose="02010509060101010101" pitchFamily="49" charset="-122"/>
              </a:rPr>
              <a:t>      王珊  萨师煊 编著 ， 高等教育出版社，</a:t>
            </a:r>
            <a:r>
              <a:rPr lang="en-US" altLang="zh-CN" sz="1800" dirty="0">
                <a:solidFill>
                  <a:schemeClr val="bg1"/>
                </a:solidFill>
                <a:ea typeface="隶书" panose="02010509060101010101" pitchFamily="49" charset="-122"/>
              </a:rPr>
              <a:t>2023</a:t>
            </a:r>
            <a:endParaRPr lang="zh-CN" altLang="en-US" sz="1800" dirty="0">
              <a:solidFill>
                <a:schemeClr val="bg1"/>
              </a:solidFill>
              <a:ea typeface="隶书" panose="02010509060101010101" pitchFamily="49" charset="-122"/>
            </a:endParaRPr>
          </a:p>
          <a:p>
            <a:pPr eaLnBrk="1" hangingPunct="1">
              <a:lnSpc>
                <a:spcPct val="90000"/>
              </a:lnSpc>
              <a:buNone/>
            </a:pPr>
            <a:endParaRPr lang="zh-CN" altLang="en-US" sz="1800" dirty="0">
              <a:solidFill>
                <a:schemeClr val="bg1"/>
              </a:solidFill>
              <a:ea typeface="隶书" panose="02010509060101010101" pitchFamily="49" charset="-122"/>
            </a:endParaRPr>
          </a:p>
          <a:p>
            <a:pPr eaLnBrk="1" hangingPunct="1">
              <a:lnSpc>
                <a:spcPct val="90000"/>
              </a:lnSpc>
              <a:buNone/>
            </a:pPr>
            <a:endParaRPr lang="zh-CN" altLang="en-US" sz="1800" dirty="0">
              <a:solidFill>
                <a:schemeClr val="bg1"/>
              </a:solidFill>
              <a:ea typeface="隶书" panose="02010509060101010101" pitchFamily="49" charset="-122"/>
            </a:endParaRPr>
          </a:p>
          <a:p>
            <a:pPr eaLnBrk="1" hangingPunct="1">
              <a:lnSpc>
                <a:spcPct val="90000"/>
              </a:lnSpc>
              <a:buNone/>
            </a:pPr>
            <a:r>
              <a:rPr lang="en-US" altLang="zh-CN" sz="2000" b="1" dirty="0">
                <a:solidFill>
                  <a:srgbClr val="FFFFCC"/>
                </a:solidFill>
                <a:ea typeface="隶书" panose="02010509060101010101" pitchFamily="49" charset="-122"/>
              </a:rPr>
              <a:t>--  </a:t>
            </a:r>
            <a:r>
              <a:rPr lang="zh-CN" altLang="en-US" sz="2000" b="1" dirty="0">
                <a:solidFill>
                  <a:srgbClr val="FFFFCC"/>
                </a:solidFill>
                <a:ea typeface="隶书" panose="02010509060101010101" pitchFamily="49" charset="-122"/>
              </a:rPr>
              <a:t>理论课参考书目</a:t>
            </a:r>
            <a:endParaRPr lang="zh-CN" altLang="en-US" sz="2000" b="1" dirty="0">
              <a:solidFill>
                <a:srgbClr val="FFFFCC"/>
              </a:solidFill>
              <a:ea typeface="隶书" panose="02010509060101010101" pitchFamily="49" charset="-122"/>
            </a:endParaRPr>
          </a:p>
          <a:p>
            <a:pPr eaLnBrk="1" hangingPunct="1">
              <a:lnSpc>
                <a:spcPct val="90000"/>
              </a:lnSpc>
              <a:buNone/>
            </a:pPr>
            <a:r>
              <a:rPr lang="zh-CN" altLang="en-US"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mn-ea"/>
              </a:rPr>
              <a:t> </a:t>
            </a:r>
            <a:r>
              <a:rPr lang="en-US" altLang="zh-CN"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mn-ea"/>
              </a:rPr>
              <a:t>1. </a:t>
            </a:r>
            <a:r>
              <a:rPr lang="zh-CN" altLang="en-US"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mn-ea"/>
              </a:rPr>
              <a:t>数据库系统概念（第七版）20</a:t>
            </a:r>
            <a:r>
              <a:rPr lang="en-US" altLang="zh-CN"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mn-ea"/>
              </a:rPr>
              <a:t>21</a:t>
            </a:r>
            <a:r>
              <a:rPr lang="zh-CN" altLang="en-US"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mn-ea"/>
              </a:rPr>
              <a:t>年出版</a:t>
            </a:r>
            <a:endParaRPr lang="zh-CN" altLang="en-US"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a:p>
            <a:pPr eaLnBrk="1" hangingPunct="1">
              <a:lnSpc>
                <a:spcPct val="90000"/>
              </a:lnSpc>
              <a:buNone/>
            </a:pPr>
            <a:r>
              <a:rPr lang="zh-CN" altLang="en-US"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mn-ea"/>
              </a:rPr>
              <a:t>   （美）西尔伯沙茨　等著,杨冬青　等译</a:t>
            </a:r>
            <a:endParaRPr lang="zh-CN" altLang="en-US"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endParaRPr>
          </a:p>
          <a:p>
            <a:pPr eaLnBrk="1" hangingPunct="1">
              <a:lnSpc>
                <a:spcPct val="90000"/>
              </a:lnSpc>
              <a:buNone/>
            </a:pPr>
            <a:r>
              <a:rPr lang="zh-CN" altLang="en-US" sz="1800" dirty="0">
                <a:solidFill>
                  <a:srgbClr val="FFFFCC"/>
                </a:solidFill>
                <a:latin typeface="Times New Roman" panose="02020603050405020304" pitchFamily="18" charset="0"/>
                <a:ea typeface="隶书" panose="02010509060101010101" pitchFamily="49" charset="-122"/>
                <a:cs typeface="Times New Roman" panose="02020603050405020304" pitchFamily="18" charset="0"/>
                <a:sym typeface="+mn-ea"/>
              </a:rPr>
              <a:t>  </a:t>
            </a:r>
            <a:r>
              <a:rPr lang="zh-CN" altLang="en-US"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Arial" panose="020B0604020202020204" pitchFamily="34" charset="0"/>
              </a:rPr>
              <a:t>  （中英文版均有）</a:t>
            </a:r>
            <a:endParaRPr lang="zh-CN" altLang="en-US"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Arial" panose="020B0604020202020204" pitchFamily="34" charset="0"/>
            </a:endParaRPr>
          </a:p>
          <a:p>
            <a:pPr eaLnBrk="1" hangingPunct="1">
              <a:lnSpc>
                <a:spcPct val="90000"/>
              </a:lnSpc>
              <a:buNone/>
            </a:pPr>
            <a:r>
              <a:rPr lang="zh-CN" altLang="en-US"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Arial" panose="020B0604020202020204" pitchFamily="34" charset="0"/>
              </a:rPr>
              <a:t> </a:t>
            </a:r>
            <a:r>
              <a:rPr lang="en-US" altLang="zh-CN"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Arial" panose="020B0604020202020204" pitchFamily="34" charset="0"/>
              </a:rPr>
              <a:t>2.  An introduction to Database system</a:t>
            </a:r>
            <a:endParaRPr lang="en-US" altLang="zh-CN"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Arial" panose="020B0604020202020204" pitchFamily="34" charset="0"/>
            </a:endParaRPr>
          </a:p>
          <a:p>
            <a:pPr eaLnBrk="1" hangingPunct="1">
              <a:lnSpc>
                <a:spcPct val="90000"/>
              </a:lnSpc>
              <a:buNone/>
            </a:pPr>
            <a:r>
              <a:rPr lang="en-US" altLang="zh-CN"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Arial" panose="020B0604020202020204" pitchFamily="34" charset="0"/>
              </a:rPr>
              <a:t>      Date C J, Addison-Wesley</a:t>
            </a:r>
            <a:endParaRPr lang="en-US" altLang="zh-CN"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Arial" panose="020B0604020202020204" pitchFamily="34" charset="0"/>
            </a:endParaRPr>
          </a:p>
          <a:p>
            <a:pPr eaLnBrk="1" hangingPunct="1">
              <a:lnSpc>
                <a:spcPct val="90000"/>
              </a:lnSpc>
              <a:buNone/>
            </a:pPr>
            <a:r>
              <a:rPr lang="en-US" altLang="zh-CN"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Arial" panose="020B0604020202020204" pitchFamily="34" charset="0"/>
              </a:rPr>
              <a:t> 3.  A First Course in Database Systems</a:t>
            </a:r>
            <a:endParaRPr lang="en-US" altLang="zh-CN"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Arial" panose="020B0604020202020204" pitchFamily="34" charset="0"/>
            </a:endParaRPr>
          </a:p>
          <a:p>
            <a:pPr eaLnBrk="1" hangingPunct="1">
              <a:lnSpc>
                <a:spcPct val="90000"/>
              </a:lnSpc>
              <a:buNone/>
            </a:pPr>
            <a:r>
              <a:rPr lang="en-US" altLang="zh-CN"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Arial" panose="020B0604020202020204" pitchFamily="34" charset="0"/>
              </a:rPr>
              <a:t>     Jeffery.D.Ullman, Jennifer Widom </a:t>
            </a:r>
            <a:endParaRPr lang="zh-CN" altLang="en-US" sz="1800" dirty="0">
              <a:solidFill>
                <a:schemeClr val="bg1"/>
              </a:solidFill>
              <a:latin typeface="Times New Roman" panose="02020603050405020304" pitchFamily="18" charset="0"/>
              <a:ea typeface="隶书" panose="02010509060101010101" pitchFamily="49" charset="-122"/>
              <a:cs typeface="Times New Roman" panose="02020603050405020304" pitchFamily="18" charset="0"/>
              <a:sym typeface="Arial" panose="020B0604020202020204" pitchFamily="34" charset="0"/>
            </a:endParaRPr>
          </a:p>
          <a:p>
            <a:pPr eaLnBrk="1" hangingPunct="1">
              <a:lnSpc>
                <a:spcPct val="90000"/>
              </a:lnSpc>
              <a:buNone/>
            </a:pPr>
            <a:r>
              <a:rPr lang="en-US" altLang="zh-CN" sz="1800" dirty="0">
                <a:solidFill>
                  <a:schemeClr val="bg1"/>
                </a:solidFill>
                <a:latin typeface="隶书" panose="02010509060101010101" pitchFamily="49" charset="-122"/>
                <a:ea typeface="隶书" panose="02010509060101010101" pitchFamily="49" charset="-122"/>
                <a:sym typeface="Arial" panose="020B0604020202020204" pitchFamily="34" charset="0"/>
              </a:rPr>
              <a:t>  </a:t>
            </a:r>
            <a:endParaRPr lang="zh-CN" altLang="en-US" sz="1800" dirty="0">
              <a:solidFill>
                <a:schemeClr val="bg1"/>
              </a:solidFill>
              <a:latin typeface="隶书" panose="02010509060101010101" pitchFamily="49" charset="-122"/>
              <a:ea typeface="隶书" panose="02010509060101010101" pitchFamily="49" charset="-122"/>
              <a:sym typeface="Arial" panose="020B0604020202020204" pitchFamily="34" charset="0"/>
            </a:endParaRPr>
          </a:p>
          <a:p>
            <a:pPr eaLnBrk="1" hangingPunct="1">
              <a:lnSpc>
                <a:spcPct val="90000"/>
              </a:lnSpc>
              <a:buNone/>
            </a:pPr>
            <a:r>
              <a:rPr lang="en-US" altLang="zh-CN" sz="2000" dirty="0">
                <a:solidFill>
                  <a:srgbClr val="FFFFCC"/>
                </a:solidFill>
                <a:ea typeface="隶书" panose="02010509060101010101" pitchFamily="49" charset="-122"/>
              </a:rPr>
              <a:t>--  </a:t>
            </a:r>
            <a:r>
              <a:rPr lang="zh-CN" altLang="en-US" sz="2000" dirty="0">
                <a:solidFill>
                  <a:srgbClr val="FFFFCC"/>
                </a:solidFill>
                <a:ea typeface="隶书" panose="02010509060101010101" pitchFamily="49" charset="-122"/>
              </a:rPr>
              <a:t>实验课参考书目</a:t>
            </a:r>
            <a:endParaRPr lang="zh-CN" altLang="en-US" sz="2000" dirty="0">
              <a:solidFill>
                <a:srgbClr val="FFFFCC"/>
              </a:solidFill>
              <a:ea typeface="隶书" panose="02010509060101010101" pitchFamily="49" charset="-122"/>
            </a:endParaRPr>
          </a:p>
          <a:p>
            <a:pPr eaLnBrk="1" hangingPunct="1">
              <a:lnSpc>
                <a:spcPct val="90000"/>
              </a:lnSpc>
              <a:buNone/>
            </a:pPr>
            <a:r>
              <a:rPr lang="zh-CN" altLang="en-US" sz="1800" dirty="0">
                <a:solidFill>
                  <a:schemeClr val="bg1"/>
                </a:solidFill>
                <a:ea typeface="隶书" panose="02010509060101010101" pitchFamily="49" charset="-122"/>
              </a:rPr>
              <a:t>      数据库系统原理实验指南 </a:t>
            </a:r>
            <a:endParaRPr lang="zh-CN" altLang="en-US" sz="1800" dirty="0">
              <a:solidFill>
                <a:schemeClr val="bg1"/>
              </a:solidFill>
              <a:latin typeface="隶书" panose="02010509060101010101" pitchFamily="49" charset="-122"/>
              <a:ea typeface="隶书" panose="02010509060101010101" pitchFamily="49" charset="-122"/>
            </a:endParaRPr>
          </a:p>
          <a:p>
            <a:pPr eaLnBrk="1" hangingPunct="1">
              <a:lnSpc>
                <a:spcPct val="90000"/>
              </a:lnSpc>
              <a:buNone/>
            </a:pPr>
            <a:r>
              <a:rPr lang="zh-CN" altLang="en-US" sz="1800" dirty="0">
                <a:solidFill>
                  <a:schemeClr val="bg1"/>
                </a:solidFill>
                <a:ea typeface="隶书" panose="02010509060101010101" pitchFamily="49" charset="-122"/>
              </a:rPr>
              <a:t>    </a:t>
            </a:r>
            <a:endParaRPr lang="zh-CN" altLang="en-US" sz="1800" dirty="0">
              <a:solidFill>
                <a:schemeClr val="bg1"/>
              </a:solidFill>
              <a:ea typeface="隶书" panose="02010509060101010101" pitchFamily="49" charset="-122"/>
            </a:endParaRPr>
          </a:p>
        </p:txBody>
      </p:sp>
      <p:sp>
        <p:nvSpPr>
          <p:cNvPr id="33795" name="Line 4"/>
          <p:cNvSpPr/>
          <p:nvPr/>
        </p:nvSpPr>
        <p:spPr>
          <a:xfrm>
            <a:off x="603250" y="1179513"/>
            <a:ext cx="8156575" cy="0"/>
          </a:xfrm>
          <a:prstGeom prst="line">
            <a:avLst/>
          </a:prstGeom>
          <a:ln w="38100" cap="flat" cmpd="sng">
            <a:solidFill>
              <a:srgbClr val="FFCC00"/>
            </a:solidFill>
            <a:prstDash val="dash"/>
            <a:round/>
            <a:headEnd type="none" w="med" len="med"/>
            <a:tailEnd type="none" w="med" len="med"/>
          </a:ln>
        </p:spPr>
      </p:sp>
      <p:pic>
        <p:nvPicPr>
          <p:cNvPr id="33798" name="Picture 7"/>
          <p:cNvPicPr>
            <a:picLocks noChangeAspect="1"/>
          </p:cNvPicPr>
          <p:nvPr/>
        </p:nvPicPr>
        <p:blipFill>
          <a:blip r:embed="rId1"/>
          <a:stretch>
            <a:fillRect/>
          </a:stretch>
        </p:blipFill>
        <p:spPr>
          <a:xfrm>
            <a:off x="5939155" y="211138"/>
            <a:ext cx="1287463" cy="1789112"/>
          </a:xfrm>
          <a:prstGeom prst="rect">
            <a:avLst/>
          </a:prstGeom>
          <a:noFill/>
          <a:ln w="9525">
            <a:noFill/>
          </a:ln>
        </p:spPr>
      </p:pic>
      <p:pic>
        <p:nvPicPr>
          <p:cNvPr id="33801" name="图片 1"/>
          <p:cNvPicPr>
            <a:picLocks noChangeAspect="1"/>
          </p:cNvPicPr>
          <p:nvPr/>
        </p:nvPicPr>
        <p:blipFill>
          <a:blip r:embed="rId2"/>
          <a:stretch>
            <a:fillRect/>
          </a:stretch>
        </p:blipFill>
        <p:spPr>
          <a:xfrm>
            <a:off x="5416550" y="2458720"/>
            <a:ext cx="3016885" cy="1816100"/>
          </a:xfrm>
          <a:prstGeom prst="rect">
            <a:avLst/>
          </a:prstGeom>
          <a:noFill/>
          <a:ln w="9525">
            <a:noFill/>
          </a:ln>
        </p:spPr>
      </p:pic>
      <p:sp>
        <p:nvSpPr>
          <p:cNvPr id="2" name="灯片编号占位符 1"/>
          <p:cNvSpPr>
            <a:spLocks noGrp="1"/>
          </p:cNvSpPr>
          <p:nvPr>
            <p:ph type="sldNum" sz="quarter" idx="12"/>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pic>
        <p:nvPicPr>
          <p:cNvPr id="3" name="图片 2"/>
          <p:cNvPicPr>
            <a:picLocks noChangeAspect="1"/>
          </p:cNvPicPr>
          <p:nvPr>
            <p:custDataLst>
              <p:tags r:id="rId3"/>
            </p:custDataLst>
          </p:nvPr>
        </p:nvPicPr>
        <p:blipFill>
          <a:blip r:embed="rId4"/>
          <a:stretch>
            <a:fillRect/>
          </a:stretch>
        </p:blipFill>
        <p:spPr>
          <a:xfrm>
            <a:off x="4232910" y="258445"/>
            <a:ext cx="1330325" cy="174180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5309235" y="4356100"/>
            <a:ext cx="3124200" cy="2099945"/>
          </a:xfrm>
          <a:prstGeom prst="rect">
            <a:avLst/>
          </a:prstGeom>
        </p:spPr>
      </p:pic>
      <p:pic>
        <p:nvPicPr>
          <p:cNvPr id="7" name="图片 6"/>
          <p:cNvPicPr>
            <a:picLocks noChangeAspect="1"/>
          </p:cNvPicPr>
          <p:nvPr/>
        </p:nvPicPr>
        <p:blipFill>
          <a:blip r:embed="rId7"/>
          <a:stretch>
            <a:fillRect/>
          </a:stretch>
        </p:blipFill>
        <p:spPr>
          <a:xfrm>
            <a:off x="7511415" y="211455"/>
            <a:ext cx="1292860" cy="1822450"/>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p:cNvSpPr>
          <p:nvPr>
            <p:ph type="title" idx="4294967295"/>
          </p:nvPr>
        </p:nvSpPr>
        <p:spPr>
          <a:xfrm>
            <a:off x="356870" y="165100"/>
            <a:ext cx="7005955"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数据库与其他课程关系</a:t>
            </a:r>
            <a:endParaRPr lang="zh-CN" altLang="en-US" sz="4800" dirty="0">
              <a:solidFill>
                <a:srgbClr val="FFFFCC"/>
              </a:solidFill>
              <a:ea typeface="隶书" panose="02010509060101010101" pitchFamily="49" charset="-122"/>
            </a:endParaRPr>
          </a:p>
        </p:txBody>
      </p:sp>
      <p:sp>
        <p:nvSpPr>
          <p:cNvPr id="4" name="灯片编号占位符 3"/>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33795" name="Line 4"/>
          <p:cNvSpPr/>
          <p:nvPr/>
        </p:nvSpPr>
        <p:spPr>
          <a:xfrm>
            <a:off x="530225" y="1079183"/>
            <a:ext cx="8156575" cy="0"/>
          </a:xfrm>
          <a:prstGeom prst="line">
            <a:avLst/>
          </a:prstGeom>
          <a:ln w="38100" cap="flat" cmpd="sng">
            <a:solidFill>
              <a:srgbClr val="FFCC00"/>
            </a:solidFill>
            <a:prstDash val="dash"/>
            <a:round/>
            <a:headEnd type="none" w="med" len="med"/>
            <a:tailEnd type="none" w="med" len="med"/>
          </a:ln>
        </p:spPr>
      </p:sp>
      <p:graphicFrame>
        <p:nvGraphicFramePr>
          <p:cNvPr id="2" name="对象 1"/>
          <p:cNvGraphicFramePr/>
          <p:nvPr>
            <p:custDataLst>
              <p:tags r:id="rId1"/>
            </p:custDataLst>
          </p:nvPr>
        </p:nvGraphicFramePr>
        <p:xfrm>
          <a:off x="436880" y="1701800"/>
          <a:ext cx="8434070" cy="3942715"/>
        </p:xfrm>
        <a:graphic>
          <a:graphicData uri="http://schemas.openxmlformats.org/presentationml/2006/ole">
            <mc:AlternateContent xmlns:mc="http://schemas.openxmlformats.org/markup-compatibility/2006">
              <mc:Choice xmlns:v="urn:schemas-microsoft-com:vml" Requires="v">
                <p:oleObj spid="_x0000_s3" name="" r:id="rId2" imgW="6676390" imgH="3327400" progId="Visio.Drawing.15">
                  <p:embed/>
                </p:oleObj>
              </mc:Choice>
              <mc:Fallback>
                <p:oleObj name="" r:id="rId2" imgW="6676390" imgH="3327400" progId="Visio.Drawing.15">
                  <p:embed/>
                  <p:pic>
                    <p:nvPicPr>
                      <p:cNvPr id="0" name="图片 2"/>
                      <p:cNvPicPr/>
                      <p:nvPr/>
                    </p:nvPicPr>
                    <p:blipFill>
                      <a:blip r:embed="rId3"/>
                      <a:stretch>
                        <a:fillRect/>
                      </a:stretch>
                    </p:blipFill>
                    <p:spPr>
                      <a:xfrm>
                        <a:off x="436880" y="1701800"/>
                        <a:ext cx="8434070" cy="3942715"/>
                      </a:xfrm>
                      <a:prstGeom prst="rect">
                        <a:avLst/>
                      </a:prstGeom>
                      <a:ln>
                        <a:solidFill>
                          <a:srgbClr val="FFFF00"/>
                        </a:solidFill>
                      </a:ln>
                    </p:spPr>
                  </p:pic>
                </p:oleObj>
              </mc:Fallback>
            </mc:AlternateContent>
          </a:graphicData>
        </a:graphic>
      </p:graphicFrame>
      <p:sp>
        <p:nvSpPr>
          <p:cNvPr id="6" name="文本框 5"/>
          <p:cNvSpPr txBox="1"/>
          <p:nvPr/>
        </p:nvSpPr>
        <p:spPr>
          <a:xfrm>
            <a:off x="7567295" y="409575"/>
            <a:ext cx="3048000" cy="368300"/>
          </a:xfrm>
          <a:prstGeom prst="rect">
            <a:avLst/>
          </a:prstGeom>
          <a:noFill/>
        </p:spPr>
        <p:txBody>
          <a:bodyPr wrap="square" rtlCol="0">
            <a:spAutoFit/>
          </a:bodyPr>
          <a:p>
            <a:endParaRPr lang="zh-CN" alt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66"/>
          <p:cNvGrpSpPr/>
          <p:nvPr/>
        </p:nvGrpSpPr>
        <p:grpSpPr>
          <a:xfrm>
            <a:off x="533400" y="1809750"/>
            <a:ext cx="685800" cy="2133600"/>
            <a:chOff x="0" y="0"/>
            <a:chExt cx="432" cy="1344"/>
          </a:xfrm>
        </p:grpSpPr>
        <p:pic>
          <p:nvPicPr>
            <p:cNvPr id="34818" name="Picture 43" descr="01"/>
            <p:cNvPicPr>
              <a:picLocks noChangeAspect="1"/>
            </p:cNvPicPr>
            <p:nvPr/>
          </p:nvPicPr>
          <p:blipFill>
            <a:blip r:embed="rId1">
              <a:lum bright="-29999"/>
            </a:blip>
            <a:stretch>
              <a:fillRect/>
            </a:stretch>
          </p:blipFill>
          <p:spPr>
            <a:xfrm>
              <a:off x="0" y="0"/>
              <a:ext cx="362" cy="1265"/>
            </a:xfrm>
            <a:prstGeom prst="rect">
              <a:avLst/>
            </a:prstGeom>
            <a:noFill/>
            <a:ln w="9525">
              <a:noFill/>
            </a:ln>
          </p:spPr>
        </p:pic>
        <p:sp>
          <p:nvSpPr>
            <p:cNvPr id="34819" name="Rectangle 47"/>
            <p:cNvSpPr/>
            <p:nvPr/>
          </p:nvSpPr>
          <p:spPr>
            <a:xfrm>
              <a:off x="0" y="632"/>
              <a:ext cx="432" cy="712"/>
            </a:xfrm>
            <a:prstGeom prst="rect">
              <a:avLst/>
            </a:prstGeom>
            <a:solidFill>
              <a:schemeClr val="tx2"/>
            </a:solidFill>
            <a:ln w="9525" cap="flat" cmpd="sng">
              <a:solidFill>
                <a:schemeClr val="tx1"/>
              </a:solidFill>
              <a:prstDash val="solid"/>
              <a:miter/>
              <a:headEnd type="none" w="med" len="med"/>
              <a:tailEnd type="none" w="med" len="med"/>
            </a:ln>
          </p:spPr>
          <p:txBody>
            <a:bodyPr wrap="none" anchor="ctr"/>
            <a:lstStyle/>
            <a:p>
              <a:pPr algn="ctr"/>
              <a:endParaRPr lang="zh-CN" altLang="en-US" dirty="0">
                <a:latin typeface="Arial" panose="020B0604020202020204" pitchFamily="34" charset="0"/>
                <a:ea typeface="宋体" panose="02010600030101010101" pitchFamily="2" charset="-122"/>
              </a:endParaRPr>
            </a:p>
          </p:txBody>
        </p:sp>
      </p:grpSp>
      <p:sp>
        <p:nvSpPr>
          <p:cNvPr id="28677" name="Oval 41"/>
          <p:cNvSpPr/>
          <p:nvPr/>
        </p:nvSpPr>
        <p:spPr>
          <a:xfrm>
            <a:off x="2971800" y="2647950"/>
            <a:ext cx="3581400" cy="3581400"/>
          </a:xfrm>
          <a:prstGeom prst="ellipse">
            <a:avLst/>
          </a:prstGeom>
          <a:gradFill rotWithShape="0">
            <a:gsLst>
              <a:gs pos="0">
                <a:srgbClr val="CC0000"/>
              </a:gs>
              <a:gs pos="100000">
                <a:schemeClr val="tx2"/>
              </a:gs>
            </a:gsLst>
            <a:path path="shape">
              <a:fillToRect l="50000" t="50000" r="50000" b="50000"/>
            </a:path>
            <a:tileRect/>
          </a:gradFill>
          <a:ln w="3175" cap="flat" cmpd="sng">
            <a:solidFill>
              <a:srgbClr val="0000CC"/>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宋体" panose="02010600030101010101" pitchFamily="2" charset="-122"/>
            </a:endParaRPr>
          </a:p>
        </p:txBody>
      </p:sp>
      <p:sp>
        <p:nvSpPr>
          <p:cNvPr id="28678" name="Oval 42"/>
          <p:cNvSpPr/>
          <p:nvPr/>
        </p:nvSpPr>
        <p:spPr>
          <a:xfrm>
            <a:off x="6477000" y="1320800"/>
            <a:ext cx="2667000" cy="2667000"/>
          </a:xfrm>
          <a:prstGeom prst="ellipse">
            <a:avLst/>
          </a:prstGeom>
          <a:gradFill rotWithShape="0">
            <a:gsLst>
              <a:gs pos="0">
                <a:srgbClr val="0066FF"/>
              </a:gs>
              <a:gs pos="100000">
                <a:schemeClr val="tx2"/>
              </a:gs>
            </a:gsLst>
            <a:path path="shape">
              <a:fillToRect l="50000" t="50000" r="50000" b="50000"/>
            </a:path>
            <a:tileRect/>
          </a:gradFill>
          <a:ln w="3175" cap="flat" cmpd="sng">
            <a:solidFill>
              <a:srgbClr val="336600"/>
            </a:solidFill>
            <a:prstDash val="solid"/>
            <a:round/>
            <a:headEnd type="none" w="med" len="med"/>
            <a:tailEnd type="none" w="med" len="med"/>
          </a:ln>
        </p:spPr>
        <p:txBody>
          <a:bodyPr wrap="none" anchor="ctr"/>
          <a:lstStyle/>
          <a:p>
            <a:pPr algn="ctr"/>
            <a:endParaRPr lang="zh-CN" altLang="en-US" dirty="0">
              <a:latin typeface="Arial" panose="020B0604020202020204" pitchFamily="34" charset="0"/>
              <a:ea typeface="宋体" panose="02010600030101010101" pitchFamily="2" charset="-122"/>
            </a:endParaRPr>
          </a:p>
        </p:txBody>
      </p:sp>
      <p:pic>
        <p:nvPicPr>
          <p:cNvPr id="34822" name="Picture 37" descr="whirlwind12"/>
          <p:cNvPicPr>
            <a:picLocks noChangeAspect="1"/>
          </p:cNvPicPr>
          <p:nvPr/>
        </p:nvPicPr>
        <p:blipFill>
          <a:blip r:embed="rId2"/>
          <a:stretch>
            <a:fillRect/>
          </a:stretch>
        </p:blipFill>
        <p:spPr>
          <a:xfrm>
            <a:off x="304800" y="2724150"/>
            <a:ext cx="1219200" cy="1219200"/>
          </a:xfrm>
          <a:prstGeom prst="rect">
            <a:avLst/>
          </a:prstGeom>
          <a:noFill/>
          <a:ln w="9525">
            <a:noFill/>
          </a:ln>
        </p:spPr>
      </p:pic>
      <p:sp>
        <p:nvSpPr>
          <p:cNvPr id="28680" name="Freeform 18"/>
          <p:cNvSpPr/>
          <p:nvPr/>
        </p:nvSpPr>
        <p:spPr>
          <a:xfrm>
            <a:off x="971550" y="1581150"/>
            <a:ext cx="1289050" cy="4764088"/>
          </a:xfrm>
          <a:custGeom>
            <a:avLst/>
            <a:gdLst/>
            <a:ahLst/>
            <a:cxnLst>
              <a:cxn ang="0">
                <a:pos x="2147483647" y="0"/>
              </a:cxn>
              <a:cxn ang="0">
                <a:pos x="2147483647" y="2147483647"/>
              </a:cxn>
              <a:cxn ang="0">
                <a:pos x="0" y="2147483647"/>
              </a:cxn>
            </a:cxnLst>
            <a:rect l="0" t="0" r="0" b="0"/>
            <a:pathLst>
              <a:path w="1520" h="3600">
                <a:moveTo>
                  <a:pt x="768" y="0"/>
                </a:moveTo>
                <a:cubicBezTo>
                  <a:pt x="1144" y="444"/>
                  <a:pt x="1520" y="888"/>
                  <a:pt x="1392" y="1488"/>
                </a:cubicBezTo>
                <a:cubicBezTo>
                  <a:pt x="1264" y="2088"/>
                  <a:pt x="632" y="2844"/>
                  <a:pt x="0" y="3600"/>
                </a:cubicBezTo>
              </a:path>
            </a:pathLst>
          </a:custGeom>
          <a:noFill/>
          <a:ln w="3175" cap="flat" cmpd="sng">
            <a:solidFill>
              <a:srgbClr val="669900"/>
            </a:solidFill>
            <a:prstDash val="solid"/>
            <a:round/>
            <a:headEnd type="none" w="med" len="med"/>
            <a:tailEnd type="none" w="med" len="med"/>
          </a:ln>
        </p:spPr>
        <p:txBody>
          <a:bodyPr/>
          <a:lstStyle/>
          <a:p>
            <a:endParaRPr lang="zh-CN" altLang="en-US"/>
          </a:p>
        </p:txBody>
      </p:sp>
      <p:sp>
        <p:nvSpPr>
          <p:cNvPr id="28681" name="Text Box 27">
            <a:hlinkHover r:id="" action="ppaction://noaction">
              <a:snd r:embed="rId3" name="Drip04.WAV"/>
            </a:hlinkHover>
          </p:cNvPr>
          <p:cNvSpPr txBox="1"/>
          <p:nvPr/>
        </p:nvSpPr>
        <p:spPr>
          <a:xfrm>
            <a:off x="2271713" y="2303463"/>
            <a:ext cx="3573462" cy="519112"/>
          </a:xfrm>
          <a:prstGeom prst="rect">
            <a:avLst/>
          </a:prstGeom>
          <a:gradFill rotWithShape="0">
            <a:gsLst>
              <a:gs pos="0">
                <a:srgbClr val="800000"/>
              </a:gs>
              <a:gs pos="100000">
                <a:schemeClr val="tx1"/>
              </a:gs>
            </a:gsLst>
            <a:path path="shape">
              <a:fillToRect l="50000" t="50000" r="50000" b="50000"/>
            </a:path>
            <a:tileRect/>
          </a:gradFill>
          <a:ln w="9525">
            <a:noFill/>
          </a:ln>
        </p:spPr>
        <p:txBody>
          <a:bodyPr anchor="t">
            <a:spAutoFit/>
          </a:bodyPr>
          <a:lstStyle/>
          <a:p>
            <a:pPr>
              <a:spcBef>
                <a:spcPct val="0"/>
              </a:spcBef>
            </a:pPr>
            <a:r>
              <a:rPr lang="zh-CN" altLang="en-US" sz="2800" dirty="0">
                <a:solidFill>
                  <a:srgbClr val="FFFF00"/>
                </a:solidFill>
                <a:latin typeface="隶书" panose="02010509060101010101" pitchFamily="49" charset="-122"/>
                <a:ea typeface="隶书" panose="02010509060101010101" pitchFamily="49" charset="-122"/>
              </a:rPr>
              <a:t>第一篇  基础篇</a:t>
            </a:r>
            <a:endParaRPr lang="zh-CN" altLang="en-US" sz="2800" dirty="0">
              <a:solidFill>
                <a:srgbClr val="FFFF00"/>
              </a:solidFill>
              <a:latin typeface="隶书" panose="02010509060101010101" pitchFamily="49" charset="-122"/>
              <a:ea typeface="隶书" panose="02010509060101010101" pitchFamily="49" charset="-122"/>
            </a:endParaRPr>
          </a:p>
        </p:txBody>
      </p:sp>
      <p:sp>
        <p:nvSpPr>
          <p:cNvPr id="28682" name="Text Box 28">
            <a:hlinkHover r:id="" action="ppaction://noaction">
              <a:snd r:embed="rId4" name="Drip04.WAV"/>
            </a:hlinkHover>
          </p:cNvPr>
          <p:cNvSpPr txBox="1"/>
          <p:nvPr/>
        </p:nvSpPr>
        <p:spPr>
          <a:xfrm>
            <a:off x="2432050" y="3124200"/>
            <a:ext cx="4960938" cy="519113"/>
          </a:xfrm>
          <a:prstGeom prst="rect">
            <a:avLst/>
          </a:prstGeom>
          <a:gradFill rotWithShape="0">
            <a:gsLst>
              <a:gs pos="0">
                <a:srgbClr val="800000"/>
              </a:gs>
              <a:gs pos="100000">
                <a:schemeClr val="tx1"/>
              </a:gs>
            </a:gsLst>
            <a:path path="shape">
              <a:fillToRect l="50000" t="50000" r="50000" b="50000"/>
            </a:path>
            <a:tileRect/>
          </a:gradFill>
          <a:ln w="9525">
            <a:noFill/>
          </a:ln>
        </p:spPr>
        <p:txBody>
          <a:bodyPr anchor="t">
            <a:spAutoFit/>
          </a:bodyPr>
          <a:lstStyle/>
          <a:p>
            <a:pPr>
              <a:spcBef>
                <a:spcPct val="0"/>
              </a:spcBef>
            </a:pPr>
            <a:r>
              <a:rPr lang="zh-CN" altLang="en-US" sz="2800" dirty="0">
                <a:solidFill>
                  <a:srgbClr val="FFFF00"/>
                </a:solidFill>
                <a:latin typeface="隶书" panose="02010509060101010101" pitchFamily="49" charset="-122"/>
                <a:ea typeface="隶书" panose="02010509060101010101" pitchFamily="49" charset="-122"/>
              </a:rPr>
              <a:t>第二篇  应用设计与开发篇</a:t>
            </a:r>
            <a:endParaRPr lang="zh-CN" altLang="en-US" sz="2800" dirty="0">
              <a:solidFill>
                <a:srgbClr val="FFFF00"/>
              </a:solidFill>
              <a:latin typeface="隶书" panose="02010509060101010101" pitchFamily="49" charset="-122"/>
              <a:ea typeface="隶书" panose="02010509060101010101" pitchFamily="49" charset="-122"/>
            </a:endParaRPr>
          </a:p>
        </p:txBody>
      </p:sp>
      <p:sp>
        <p:nvSpPr>
          <p:cNvPr id="28683" name="Text Box 29">
            <a:hlinkHover r:id="" action="ppaction://noaction">
              <a:snd r:embed="rId3" name="Drip04.WAV"/>
            </a:hlinkHover>
          </p:cNvPr>
          <p:cNvSpPr txBox="1"/>
          <p:nvPr/>
        </p:nvSpPr>
        <p:spPr>
          <a:xfrm>
            <a:off x="2173288" y="3925888"/>
            <a:ext cx="4970462" cy="519112"/>
          </a:xfrm>
          <a:prstGeom prst="rect">
            <a:avLst/>
          </a:prstGeom>
          <a:gradFill rotWithShape="0">
            <a:gsLst>
              <a:gs pos="0">
                <a:srgbClr val="800000"/>
              </a:gs>
              <a:gs pos="100000">
                <a:schemeClr val="tx1"/>
              </a:gs>
            </a:gsLst>
            <a:path path="shape">
              <a:fillToRect l="50000" t="50000" r="50000" b="50000"/>
            </a:path>
            <a:tileRect/>
          </a:gradFill>
          <a:ln w="9525">
            <a:noFill/>
          </a:ln>
        </p:spPr>
        <p:txBody>
          <a:bodyPr anchor="t">
            <a:spAutoFit/>
          </a:bodyPr>
          <a:lstStyle/>
          <a:p>
            <a:pPr>
              <a:spcBef>
                <a:spcPct val="0"/>
              </a:spcBef>
            </a:pPr>
            <a:r>
              <a:rPr lang="zh-CN" altLang="en-US" sz="2800" dirty="0">
                <a:solidFill>
                  <a:srgbClr val="FFFF00"/>
                </a:solidFill>
                <a:latin typeface="隶书" panose="02010509060101010101" pitchFamily="49" charset="-122"/>
                <a:ea typeface="隶书" panose="02010509060101010101" pitchFamily="49" charset="-122"/>
              </a:rPr>
              <a:t>第三篇  系统篇</a:t>
            </a:r>
            <a:endParaRPr lang="zh-CN" altLang="en-US" sz="2800" dirty="0">
              <a:solidFill>
                <a:srgbClr val="FFFF00"/>
              </a:solidFill>
              <a:latin typeface="隶书" panose="02010509060101010101" pitchFamily="49" charset="-122"/>
              <a:ea typeface="隶书" panose="02010509060101010101" pitchFamily="49" charset="-122"/>
            </a:endParaRPr>
          </a:p>
        </p:txBody>
      </p:sp>
      <p:sp>
        <p:nvSpPr>
          <p:cNvPr id="28684" name="Text Box 30">
            <a:hlinkHover r:id="" action="ppaction://noaction">
              <a:snd r:embed="rId3" name="Drip04.WAV"/>
            </a:hlinkHover>
          </p:cNvPr>
          <p:cNvSpPr txBox="1"/>
          <p:nvPr/>
        </p:nvSpPr>
        <p:spPr>
          <a:xfrm>
            <a:off x="1981200" y="4651375"/>
            <a:ext cx="5492750" cy="519113"/>
          </a:xfrm>
          <a:prstGeom prst="rect">
            <a:avLst/>
          </a:prstGeom>
          <a:gradFill rotWithShape="0">
            <a:gsLst>
              <a:gs pos="0">
                <a:srgbClr val="800000"/>
              </a:gs>
              <a:gs pos="100000">
                <a:schemeClr val="tx1"/>
              </a:gs>
            </a:gsLst>
            <a:path path="shape">
              <a:fillToRect l="50000" t="50000" r="50000" b="50000"/>
            </a:path>
            <a:tileRect/>
          </a:gradFill>
          <a:ln w="9525">
            <a:noFill/>
          </a:ln>
        </p:spPr>
        <p:txBody>
          <a:bodyPr anchor="t">
            <a:spAutoFit/>
          </a:bodyPr>
          <a:lstStyle/>
          <a:p>
            <a:pPr>
              <a:spcBef>
                <a:spcPct val="0"/>
              </a:spcBef>
            </a:pPr>
            <a:r>
              <a:rPr lang="zh-CN" altLang="en-US" sz="2800" dirty="0">
                <a:latin typeface="隶书" panose="02010509060101010101" pitchFamily="49" charset="-122"/>
                <a:ea typeface="隶书" panose="02010509060101010101" pitchFamily="49" charset="-122"/>
              </a:rPr>
              <a:t>第四篇  新技术篇</a:t>
            </a:r>
            <a:endParaRPr lang="zh-CN" altLang="en-US" sz="2800" dirty="0">
              <a:latin typeface="隶书" panose="02010509060101010101" pitchFamily="49" charset="-122"/>
              <a:ea typeface="隶书" panose="02010509060101010101" pitchFamily="49" charset="-122"/>
            </a:endParaRPr>
          </a:p>
        </p:txBody>
      </p:sp>
      <p:pic>
        <p:nvPicPr>
          <p:cNvPr id="28685" name="Picture 60" descr="mtl08"/>
          <p:cNvPicPr>
            <a:picLocks noChangeAspect="1"/>
          </p:cNvPicPr>
          <p:nvPr/>
        </p:nvPicPr>
        <p:blipFill>
          <a:blip r:embed="rId5"/>
          <a:stretch>
            <a:fillRect/>
          </a:stretch>
        </p:blipFill>
        <p:spPr>
          <a:xfrm>
            <a:off x="1828800" y="2590800"/>
            <a:ext cx="228600" cy="228600"/>
          </a:xfrm>
          <a:prstGeom prst="rect">
            <a:avLst/>
          </a:prstGeom>
          <a:noFill/>
          <a:ln w="9525">
            <a:noFill/>
          </a:ln>
        </p:spPr>
      </p:pic>
      <p:pic>
        <p:nvPicPr>
          <p:cNvPr id="28686" name="Picture 61" descr="mtl08"/>
          <p:cNvPicPr>
            <a:picLocks noChangeAspect="1"/>
          </p:cNvPicPr>
          <p:nvPr/>
        </p:nvPicPr>
        <p:blipFill>
          <a:blip r:embed="rId5"/>
          <a:stretch>
            <a:fillRect/>
          </a:stretch>
        </p:blipFill>
        <p:spPr>
          <a:xfrm>
            <a:off x="2014538" y="3309938"/>
            <a:ext cx="228600" cy="228600"/>
          </a:xfrm>
          <a:prstGeom prst="rect">
            <a:avLst/>
          </a:prstGeom>
          <a:noFill/>
          <a:ln w="9525">
            <a:noFill/>
          </a:ln>
        </p:spPr>
      </p:pic>
      <p:pic>
        <p:nvPicPr>
          <p:cNvPr id="28687" name="Picture 62" descr="mtl08"/>
          <p:cNvPicPr>
            <a:picLocks noChangeAspect="1"/>
          </p:cNvPicPr>
          <p:nvPr/>
        </p:nvPicPr>
        <p:blipFill>
          <a:blip r:embed="rId5"/>
          <a:stretch>
            <a:fillRect/>
          </a:stretch>
        </p:blipFill>
        <p:spPr>
          <a:xfrm>
            <a:off x="1943100" y="4029075"/>
            <a:ext cx="228600" cy="228600"/>
          </a:xfrm>
          <a:prstGeom prst="rect">
            <a:avLst/>
          </a:prstGeom>
          <a:noFill/>
          <a:ln w="9525">
            <a:noFill/>
          </a:ln>
        </p:spPr>
      </p:pic>
      <p:pic>
        <p:nvPicPr>
          <p:cNvPr id="28688" name="Picture 63" descr="mtl08"/>
          <p:cNvPicPr>
            <a:picLocks noChangeAspect="1"/>
          </p:cNvPicPr>
          <p:nvPr/>
        </p:nvPicPr>
        <p:blipFill>
          <a:blip r:embed="rId5"/>
          <a:stretch>
            <a:fillRect/>
          </a:stretch>
        </p:blipFill>
        <p:spPr>
          <a:xfrm>
            <a:off x="1676400" y="4749800"/>
            <a:ext cx="228600" cy="228600"/>
          </a:xfrm>
          <a:prstGeom prst="rect">
            <a:avLst/>
          </a:prstGeom>
          <a:noFill/>
          <a:ln w="9525">
            <a:noFill/>
          </a:ln>
        </p:spPr>
      </p:pic>
      <p:sp>
        <p:nvSpPr>
          <p:cNvPr id="34832" name="Rectangle 67"/>
          <p:cNvSpPr/>
          <p:nvPr/>
        </p:nvSpPr>
        <p:spPr>
          <a:xfrm>
            <a:off x="250825" y="206375"/>
            <a:ext cx="8494713" cy="823913"/>
          </a:xfrm>
          <a:prstGeom prst="rect">
            <a:avLst/>
          </a:prstGeom>
          <a:noFill/>
          <a:ln w="9525">
            <a:noFill/>
          </a:ln>
        </p:spPr>
        <p:txBody>
          <a:bodyPr anchor="t">
            <a:spAutoFit/>
          </a:bodyPr>
          <a:lstStyle/>
          <a:p>
            <a:pPr>
              <a:spcBef>
                <a:spcPct val="0"/>
              </a:spcBef>
            </a:pPr>
            <a:r>
              <a:rPr lang="zh-CN" altLang="en-US" sz="4800" dirty="0">
                <a:solidFill>
                  <a:srgbClr val="FFFFCC"/>
                </a:solidFill>
                <a:latin typeface="Arial" panose="020B0604020202020204" pitchFamily="34" charset="0"/>
                <a:ea typeface="隶书" panose="02010509060101010101" pitchFamily="49" charset="-122"/>
              </a:rPr>
              <a:t>课程内容                                                                                                                         </a:t>
            </a:r>
            <a:endParaRPr lang="zh-CN" altLang="en-US" sz="4800" dirty="0">
              <a:solidFill>
                <a:srgbClr val="FFFFCC"/>
              </a:solidFill>
              <a:latin typeface="Arial" panose="020B0604020202020204" pitchFamily="34" charset="0"/>
              <a:ea typeface="隶书" panose="02010509060101010101" pitchFamily="49" charset="-122"/>
            </a:endParaRPr>
          </a:p>
        </p:txBody>
      </p:sp>
      <p:sp>
        <p:nvSpPr>
          <p:cNvPr id="34833" name="Line 68"/>
          <p:cNvSpPr/>
          <p:nvPr/>
        </p:nvSpPr>
        <p:spPr>
          <a:xfrm>
            <a:off x="382588" y="1135063"/>
            <a:ext cx="8156575" cy="0"/>
          </a:xfrm>
          <a:prstGeom prst="line">
            <a:avLst/>
          </a:prstGeom>
          <a:ln w="38100" cap="flat" cmpd="sng">
            <a:solidFill>
              <a:srgbClr val="FFCC00"/>
            </a:solidFill>
            <a:prstDash val="dash"/>
            <a:round/>
            <a:headEnd type="none" w="med" len="med"/>
            <a:tailEnd type="none" w="med" len="med"/>
          </a:ln>
        </p:spPr>
      </p:sp>
      <p:sp>
        <p:nvSpPr>
          <p:cNvPr id="3" name="灯片编号占位符 2"/>
          <p:cNvSpPr>
            <a:spLocks noGrp="1"/>
          </p:cNvSpPr>
          <p:nvPr>
            <p:ph type="sldNum" sz="quarter" idx="12"/>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idx="4294967295"/>
          </p:nvPr>
        </p:nvSpPr>
        <p:spPr>
          <a:xfrm>
            <a:off x="530225" y="265113"/>
            <a:ext cx="7793038"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数据库技术能力目标</a:t>
            </a:r>
            <a:endParaRPr lang="zh-CN" altLang="en-US" sz="4800" dirty="0">
              <a:solidFill>
                <a:srgbClr val="FFFFCC"/>
              </a:solidFill>
              <a:ea typeface="隶书" panose="02010509060101010101" pitchFamily="49" charset="-122"/>
            </a:endParaRPr>
          </a:p>
        </p:txBody>
      </p:sp>
      <p:sp>
        <p:nvSpPr>
          <p:cNvPr id="35843" name="文本框 1"/>
          <p:cNvSpPr txBox="1"/>
          <p:nvPr/>
        </p:nvSpPr>
        <p:spPr>
          <a:xfrm>
            <a:off x="752475" y="1444625"/>
            <a:ext cx="5003800" cy="4780280"/>
          </a:xfrm>
          <a:prstGeom prst="rect">
            <a:avLst/>
          </a:prstGeom>
          <a:noFill/>
          <a:ln w="9525">
            <a:noFill/>
          </a:ln>
        </p:spPr>
        <p:txBody>
          <a:bodyPr wrap="square" anchor="t">
            <a:spAutoFit/>
          </a:bodyPr>
          <a:lstStyle/>
          <a:p>
            <a:pPr marL="342900" indent="-342900">
              <a:spcBef>
                <a:spcPct val="20000"/>
              </a:spcBef>
              <a:buClr>
                <a:schemeClr val="bg2"/>
              </a:buClr>
              <a:buSzPct val="75000"/>
              <a:buFont typeface="Wingdings" panose="05000000000000000000" pitchFamily="2" charset="2"/>
            </a:pPr>
            <a:r>
              <a:rPr lang="en-US" altLang="zh-CN" sz="2400" b="1" dirty="0">
                <a:solidFill>
                  <a:srgbClr val="FFFF00"/>
                </a:solidFill>
                <a:latin typeface="隶书" panose="02010509060101010101" pitchFamily="49" charset="-122"/>
                <a:ea typeface="隶书" panose="02010509060101010101" pitchFamily="49" charset="-122"/>
              </a:rPr>
              <a:t>--  数据库应用系统能力（基础级）</a:t>
            </a:r>
            <a:endParaRPr lang="en-US" altLang="zh-CN" sz="2400" b="1" dirty="0">
              <a:solidFill>
                <a:srgbClr val="FFFFCC"/>
              </a:solidFill>
              <a:latin typeface="隶书" panose="02010509060101010101" pitchFamily="49" charset="-122"/>
              <a:ea typeface="隶书" panose="02010509060101010101" pitchFamily="49" charset="-122"/>
            </a:endParaRPr>
          </a:p>
          <a:p>
            <a:pPr marL="342900" indent="-342900">
              <a:spcBef>
                <a:spcPct val="20000"/>
              </a:spcBef>
              <a:buClr>
                <a:schemeClr val="bg2"/>
              </a:buClr>
              <a:buSzPct val="75000"/>
              <a:buFont typeface="Wingdings" panose="05000000000000000000" pitchFamily="2" charset="2"/>
            </a:pPr>
            <a:r>
              <a:rPr lang="en-US" altLang="zh-CN" sz="2400" dirty="0">
                <a:latin typeface="隶书" panose="02010509060101010101" pitchFamily="49" charset="-122"/>
                <a:ea typeface="隶书" panose="02010509060101010101" pitchFamily="49" charset="-122"/>
                <a:sym typeface="MS PGothic" panose="020B0600070205080204" pitchFamily="34" charset="-128"/>
              </a:rPr>
              <a:t>① </a:t>
            </a:r>
            <a:r>
              <a:rPr lang="zh-CN" altLang="zh-CN" sz="2400" dirty="0">
                <a:latin typeface="隶书" panose="02010509060101010101" pitchFamily="49" charset="-122"/>
                <a:ea typeface="隶书" panose="02010509060101010101" pitchFamily="49" charset="-122"/>
              </a:rPr>
              <a:t>SQL语句运用能力</a:t>
            </a:r>
            <a:endParaRPr lang="en-US" altLang="zh-CN" sz="2400" dirty="0">
              <a:latin typeface="隶书" panose="02010509060101010101" pitchFamily="49" charset="-122"/>
              <a:ea typeface="隶书" panose="02010509060101010101" pitchFamily="49" charset="-122"/>
              <a:sym typeface="MS PGothic" panose="020B0600070205080204" pitchFamily="34" charset="-128"/>
            </a:endParaRPr>
          </a:p>
          <a:p>
            <a:pPr marL="342900" indent="-342900">
              <a:spcBef>
                <a:spcPct val="20000"/>
              </a:spcBef>
              <a:buClr>
                <a:schemeClr val="bg2"/>
              </a:buClr>
              <a:buSzPct val="75000"/>
              <a:buFont typeface="Wingdings" panose="05000000000000000000" pitchFamily="2" charset="2"/>
            </a:pPr>
            <a:r>
              <a:rPr lang="en-US" altLang="zh-CN" sz="2400" dirty="0">
                <a:latin typeface="隶书" panose="02010509060101010101" pitchFamily="49" charset="-122"/>
                <a:ea typeface="隶书" panose="02010509060101010101" pitchFamily="49" charset="-122"/>
                <a:sym typeface="MS PGothic" panose="020B0600070205080204" pitchFamily="34" charset="-128"/>
              </a:rPr>
              <a:t>②</a:t>
            </a:r>
            <a:r>
              <a:rPr lang="en-US" altLang="zh-CN" sz="2400" dirty="0">
                <a:latin typeface="隶书" panose="02010509060101010101" pitchFamily="49" charset="-122"/>
                <a:ea typeface="隶书" panose="02010509060101010101" pitchFamily="49" charset="-122"/>
              </a:rPr>
              <a:t> </a:t>
            </a:r>
            <a:r>
              <a:rPr lang="zh-CN" altLang="zh-CN" sz="2400" dirty="0">
                <a:latin typeface="隶书" panose="02010509060101010101" pitchFamily="49" charset="-122"/>
                <a:ea typeface="隶书" panose="02010509060101010101" pitchFamily="49" charset="-122"/>
                <a:sym typeface="MS PGothic" panose="020B0600070205080204" pitchFamily="34" charset="-128"/>
              </a:rPr>
              <a:t>数据库设计能力</a:t>
            </a:r>
            <a:endParaRPr lang="en-US" altLang="zh-CN" sz="2400" dirty="0">
              <a:latin typeface="隶书" panose="02010509060101010101" pitchFamily="49" charset="-122"/>
              <a:ea typeface="隶书" panose="02010509060101010101" pitchFamily="49" charset="-122"/>
            </a:endParaRPr>
          </a:p>
          <a:p>
            <a:pPr marL="342900" indent="-342900">
              <a:spcBef>
                <a:spcPct val="20000"/>
              </a:spcBef>
              <a:buClr>
                <a:schemeClr val="bg2"/>
              </a:buClr>
              <a:buSzPct val="75000"/>
              <a:buFont typeface="Wingdings" panose="05000000000000000000" pitchFamily="2" charset="2"/>
            </a:pPr>
            <a:r>
              <a:rPr lang="en-US" altLang="zh-CN" sz="2400" dirty="0">
                <a:latin typeface="隶书" panose="02010509060101010101" pitchFamily="49" charset="-122"/>
                <a:ea typeface="隶书" panose="02010509060101010101" pitchFamily="49" charset="-122"/>
              </a:rPr>
              <a:t>③ </a:t>
            </a:r>
            <a:r>
              <a:rPr lang="zh-CN" altLang="zh-CN" sz="2400" dirty="0">
                <a:latin typeface="隶书" panose="02010509060101010101" pitchFamily="49" charset="-122"/>
                <a:ea typeface="隶书" panose="02010509060101010101" pitchFamily="49" charset="-122"/>
              </a:rPr>
              <a:t>数据库应用系统设计能力</a:t>
            </a:r>
            <a:endParaRPr lang="en-US" altLang="zh-CN" sz="2400" dirty="0">
              <a:latin typeface="隶书" panose="02010509060101010101" pitchFamily="49" charset="-122"/>
              <a:ea typeface="隶书" panose="02010509060101010101" pitchFamily="49" charset="-122"/>
            </a:endParaRPr>
          </a:p>
          <a:p>
            <a:pPr marL="342900" indent="-342900">
              <a:spcBef>
                <a:spcPct val="20000"/>
              </a:spcBef>
              <a:buClr>
                <a:schemeClr val="bg2"/>
              </a:buClr>
              <a:buSzPct val="75000"/>
              <a:buFont typeface="Wingdings" panose="05000000000000000000" pitchFamily="2" charset="2"/>
            </a:pPr>
            <a:r>
              <a:rPr lang="en-US" altLang="zh-CN" sz="2400" dirty="0">
                <a:latin typeface="隶书" panose="02010509060101010101" pitchFamily="49" charset="-122"/>
                <a:ea typeface="隶书" panose="02010509060101010101" pitchFamily="49" charset="-122"/>
              </a:rPr>
              <a:t>④ </a:t>
            </a:r>
            <a:r>
              <a:rPr lang="zh-CN" altLang="zh-CN" sz="2400" dirty="0">
                <a:latin typeface="隶书" panose="02010509060101010101" pitchFamily="49" charset="-122"/>
                <a:ea typeface="隶书" panose="02010509060101010101" pitchFamily="49" charset="-122"/>
              </a:rPr>
              <a:t>数据库应用系统开发能力</a:t>
            </a:r>
            <a:endParaRPr lang="en-US" altLang="zh-CN" sz="2400" dirty="0">
              <a:latin typeface="隶书" panose="02010509060101010101" pitchFamily="49" charset="-122"/>
              <a:ea typeface="隶书" panose="02010509060101010101" pitchFamily="49" charset="-122"/>
            </a:endParaRPr>
          </a:p>
          <a:p>
            <a:pPr marL="342900" indent="-342900">
              <a:spcBef>
                <a:spcPct val="20000"/>
              </a:spcBef>
              <a:buClr>
                <a:schemeClr val="bg2"/>
              </a:buClr>
              <a:buSzPct val="75000"/>
              <a:buFont typeface="Wingdings" panose="05000000000000000000" pitchFamily="2" charset="2"/>
            </a:pPr>
            <a:r>
              <a:rPr lang="en-US" altLang="zh-CN" sz="2400" dirty="0">
                <a:latin typeface="隶书" panose="02010509060101010101" pitchFamily="49" charset="-122"/>
                <a:ea typeface="隶书" panose="02010509060101010101" pitchFamily="49" charset="-122"/>
              </a:rPr>
              <a:t>⑤ </a:t>
            </a:r>
            <a:r>
              <a:rPr lang="zh-CN" altLang="zh-CN" sz="2400" dirty="0">
                <a:latin typeface="隶书" panose="02010509060101010101" pitchFamily="49" charset="-122"/>
                <a:ea typeface="隶书" panose="02010509060101010101" pitchFamily="49" charset="-122"/>
              </a:rPr>
              <a:t>数据库运维能力（</a:t>
            </a:r>
            <a:r>
              <a:rPr lang="en-US" altLang="zh-CN" sz="2400" dirty="0">
                <a:latin typeface="隶书" panose="02010509060101010101" pitchFamily="49" charset="-122"/>
                <a:ea typeface="隶书" panose="02010509060101010101" pitchFamily="49" charset="-122"/>
              </a:rPr>
              <a:t>DBA</a:t>
            </a:r>
            <a:r>
              <a:rPr lang="zh-CN" altLang="zh-CN" sz="2400" dirty="0">
                <a:latin typeface="隶书" panose="02010509060101010101" pitchFamily="49" charset="-122"/>
                <a:ea typeface="隶书" panose="02010509060101010101" pitchFamily="49" charset="-122"/>
              </a:rPr>
              <a:t>）</a:t>
            </a:r>
            <a:endParaRPr lang="zh-CN" altLang="zh-CN" sz="2400" dirty="0">
              <a:latin typeface="隶书" panose="02010509060101010101" pitchFamily="49" charset="-122"/>
              <a:ea typeface="隶书" panose="02010509060101010101" pitchFamily="49" charset="-122"/>
            </a:endParaRPr>
          </a:p>
          <a:p>
            <a:pPr marL="342900" indent="-342900">
              <a:spcBef>
                <a:spcPct val="20000"/>
              </a:spcBef>
              <a:buClr>
                <a:schemeClr val="bg2"/>
              </a:buClr>
              <a:buSzPct val="75000"/>
              <a:buFont typeface="Wingdings" panose="05000000000000000000" pitchFamily="2" charset="2"/>
            </a:pPr>
            <a:endParaRPr lang="en-US" altLang="zh-CN" sz="2400" b="1" dirty="0">
              <a:solidFill>
                <a:srgbClr val="FFFFCC"/>
              </a:solidFill>
              <a:latin typeface="隶书" panose="02010509060101010101" pitchFamily="49" charset="-122"/>
              <a:ea typeface="隶书" panose="02010509060101010101" pitchFamily="49" charset="-122"/>
            </a:endParaRPr>
          </a:p>
          <a:p>
            <a:pPr marL="342900" indent="-342900">
              <a:spcBef>
                <a:spcPct val="20000"/>
              </a:spcBef>
              <a:buClr>
                <a:schemeClr val="bg2"/>
              </a:buClr>
              <a:buSzPct val="75000"/>
              <a:buFont typeface="Wingdings" panose="05000000000000000000" pitchFamily="2" charset="2"/>
            </a:pPr>
            <a:r>
              <a:rPr lang="en-US" altLang="zh-CN" sz="2400" b="1" dirty="0">
                <a:solidFill>
                  <a:srgbClr val="FFFF00"/>
                </a:solidFill>
                <a:latin typeface="隶书" panose="02010509060101010101" pitchFamily="49" charset="-122"/>
                <a:ea typeface="隶书" panose="02010509060101010101" pitchFamily="49" charset="-122"/>
                <a:sym typeface="MS PGothic" panose="020B0600070205080204" pitchFamily="34" charset="-128"/>
              </a:rPr>
              <a:t>--  </a:t>
            </a:r>
            <a:r>
              <a:rPr lang="en-US" altLang="zh-CN" sz="2400" b="1" dirty="0">
                <a:solidFill>
                  <a:srgbClr val="FFFF00"/>
                </a:solidFill>
                <a:latin typeface="隶书" panose="02010509060101010101" pitchFamily="49" charset="-122"/>
                <a:ea typeface="隶书" panose="02010509060101010101" pitchFamily="49" charset="-122"/>
              </a:rPr>
              <a:t>数据库管理系统能力</a:t>
            </a:r>
            <a:r>
              <a:rPr lang="en-US" altLang="zh-CN" sz="2400" b="1" dirty="0">
                <a:solidFill>
                  <a:srgbClr val="FFFF00"/>
                </a:solidFill>
                <a:latin typeface="隶书" panose="02010509060101010101" pitchFamily="49" charset="-122"/>
                <a:ea typeface="隶书" panose="02010509060101010101" pitchFamily="49" charset="-122"/>
                <a:sym typeface="MS PGothic" panose="020B0600070205080204" pitchFamily="34" charset="-128"/>
              </a:rPr>
              <a:t>（</a:t>
            </a:r>
            <a:r>
              <a:rPr lang="zh-CN" altLang="en-US" sz="2400" b="1" dirty="0">
                <a:solidFill>
                  <a:srgbClr val="FFFF00"/>
                </a:solidFill>
                <a:latin typeface="隶书" panose="02010509060101010101" pitchFamily="49" charset="-122"/>
                <a:ea typeface="隶书" panose="02010509060101010101" pitchFamily="49" charset="-122"/>
                <a:sym typeface="MS PGothic" panose="020B0600070205080204" pitchFamily="34" charset="-128"/>
              </a:rPr>
              <a:t>提高级</a:t>
            </a:r>
            <a:r>
              <a:rPr lang="en-US" altLang="zh-CN" sz="2400" b="1" dirty="0">
                <a:solidFill>
                  <a:srgbClr val="FFFFCC"/>
                </a:solidFill>
                <a:latin typeface="隶书" panose="02010509060101010101" pitchFamily="49" charset="-122"/>
                <a:ea typeface="隶书" panose="02010509060101010101" pitchFamily="49" charset="-122"/>
                <a:sym typeface="MS PGothic" panose="020B0600070205080204" pitchFamily="34" charset="-128"/>
              </a:rPr>
              <a:t>）</a:t>
            </a:r>
            <a:endParaRPr lang="en-US" altLang="zh-CN" sz="2400" b="1" dirty="0">
              <a:solidFill>
                <a:srgbClr val="FFFFCC"/>
              </a:solidFill>
              <a:latin typeface="隶书" panose="02010509060101010101" pitchFamily="49" charset="-122"/>
              <a:ea typeface="隶书" panose="02010509060101010101" pitchFamily="49" charset="-122"/>
              <a:sym typeface="MS PGothic" panose="020B0600070205080204" pitchFamily="34" charset="-128"/>
            </a:endParaRPr>
          </a:p>
          <a:p>
            <a:pPr marL="342900" indent="-342900">
              <a:spcBef>
                <a:spcPct val="20000"/>
              </a:spcBef>
              <a:buClr>
                <a:schemeClr val="bg2"/>
              </a:buClr>
              <a:buSzPct val="75000"/>
              <a:buFont typeface="Wingdings" panose="05000000000000000000" pitchFamily="2" charset="2"/>
            </a:pPr>
            <a:r>
              <a:rPr lang="en-US" altLang="zh-CN" sz="2400" dirty="0">
                <a:latin typeface="隶书" panose="02010509060101010101" pitchFamily="49" charset="-122"/>
                <a:ea typeface="隶书" panose="02010509060101010101" pitchFamily="49" charset="-122"/>
                <a:sym typeface="MS PGothic" panose="020B0600070205080204" pitchFamily="34" charset="-128"/>
              </a:rPr>
              <a:t>① </a:t>
            </a:r>
            <a:r>
              <a:rPr lang="zh-CN" altLang="zh-CN" sz="2400" dirty="0">
                <a:latin typeface="隶书" panose="02010509060101010101" pitchFamily="49" charset="-122"/>
                <a:ea typeface="隶书" panose="02010509060101010101" pitchFamily="49" charset="-122"/>
              </a:rPr>
              <a:t>数据库管理系统设计能力</a:t>
            </a:r>
            <a:endParaRPr lang="en-US" altLang="zh-CN" sz="2400" dirty="0">
              <a:latin typeface="隶书" panose="02010509060101010101" pitchFamily="49" charset="-122"/>
              <a:ea typeface="隶书" panose="02010509060101010101" pitchFamily="49" charset="-122"/>
            </a:endParaRPr>
          </a:p>
          <a:p>
            <a:pPr marL="342900" indent="-342900">
              <a:spcBef>
                <a:spcPct val="20000"/>
              </a:spcBef>
              <a:buClr>
                <a:schemeClr val="bg2"/>
              </a:buClr>
              <a:buSzPct val="75000"/>
              <a:buFont typeface="Wingdings" panose="05000000000000000000" pitchFamily="2" charset="2"/>
            </a:pPr>
            <a:r>
              <a:rPr lang="en-US" altLang="zh-CN" sz="2400" dirty="0">
                <a:latin typeface="隶书" panose="02010509060101010101" pitchFamily="49" charset="-122"/>
                <a:ea typeface="隶书" panose="02010509060101010101" pitchFamily="49" charset="-122"/>
              </a:rPr>
              <a:t>② </a:t>
            </a:r>
            <a:r>
              <a:rPr lang="zh-CN" altLang="zh-CN" sz="2400" dirty="0">
                <a:latin typeface="隶书" panose="02010509060101010101" pitchFamily="49" charset="-122"/>
                <a:ea typeface="隶书" panose="02010509060101010101" pitchFamily="49" charset="-122"/>
              </a:rPr>
              <a:t>数据库管理系统开发能力</a:t>
            </a:r>
            <a:endParaRPr lang="zh-CN" altLang="en-US" dirty="0">
              <a:latin typeface="Arial" panose="020B0604020202020204" pitchFamily="34" charset="0"/>
              <a:ea typeface="宋体" panose="02010600030101010101" pitchFamily="2" charset="-122"/>
            </a:endParaRPr>
          </a:p>
          <a:p>
            <a:pPr marL="342900" indent="-342900">
              <a:spcBef>
                <a:spcPct val="20000"/>
              </a:spcBef>
              <a:buClr>
                <a:schemeClr val="bg2"/>
              </a:buClr>
              <a:buSzPct val="75000"/>
              <a:buFont typeface="Wingdings" panose="05000000000000000000" pitchFamily="2" charset="2"/>
            </a:pPr>
            <a:endParaRPr lang="en-US" altLang="zh-CN" b="1" dirty="0">
              <a:solidFill>
                <a:srgbClr val="FFFFCC"/>
              </a:solidFill>
              <a:latin typeface="隶书" panose="02010509060101010101" pitchFamily="49" charset="-122"/>
              <a:ea typeface="隶书" panose="02010509060101010101" pitchFamily="49" charset="-122"/>
            </a:endParaRPr>
          </a:p>
        </p:txBody>
      </p:sp>
      <p:pic>
        <p:nvPicPr>
          <p:cNvPr id="35844" name="图片 2"/>
          <p:cNvPicPr>
            <a:picLocks noChangeAspect="1"/>
          </p:cNvPicPr>
          <p:nvPr/>
        </p:nvPicPr>
        <p:blipFill>
          <a:blip r:embed="rId1"/>
          <a:stretch>
            <a:fillRect/>
          </a:stretch>
        </p:blipFill>
        <p:spPr>
          <a:xfrm>
            <a:off x="5989638" y="1897063"/>
            <a:ext cx="2193925" cy="1690687"/>
          </a:xfrm>
          <a:prstGeom prst="rect">
            <a:avLst/>
          </a:prstGeom>
          <a:noFill/>
          <a:ln w="9525">
            <a:noFill/>
          </a:ln>
        </p:spPr>
      </p:pic>
      <p:sp>
        <p:nvSpPr>
          <p:cNvPr id="2" name="灯片编号占位符 1"/>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idx="4294967295"/>
          </p:nvPr>
        </p:nvSpPr>
        <p:spPr>
          <a:xfrm>
            <a:off x="173990" y="121920"/>
            <a:ext cx="8299450"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知己知彼百战不殆</a:t>
            </a:r>
            <a:r>
              <a:rPr lang="en-US" altLang="zh-CN" sz="4800" dirty="0">
                <a:solidFill>
                  <a:srgbClr val="FFFFCC"/>
                </a:solidFill>
                <a:ea typeface="隶书" panose="02010509060101010101" pitchFamily="49" charset="-122"/>
              </a:rPr>
              <a:t> — </a:t>
            </a:r>
            <a:r>
              <a:rPr lang="zh-CN" altLang="en-US" sz="4800" dirty="0">
                <a:solidFill>
                  <a:srgbClr val="FFFFCC"/>
                </a:solidFill>
                <a:ea typeface="隶书" panose="02010509060101010101" pitchFamily="49" charset="-122"/>
              </a:rPr>
              <a:t>101计划</a:t>
            </a:r>
            <a:endParaRPr lang="zh-CN" altLang="en-US" sz="4800" dirty="0">
              <a:solidFill>
                <a:srgbClr val="FFFFCC"/>
              </a:solidFill>
              <a:ea typeface="隶书" panose="02010509060101010101" pitchFamily="49" charset="-122"/>
            </a:endParaRPr>
          </a:p>
        </p:txBody>
      </p:sp>
      <p:pic>
        <p:nvPicPr>
          <p:cNvPr id="4" name="图片 3"/>
          <p:cNvPicPr>
            <a:picLocks noChangeAspect="1"/>
          </p:cNvPicPr>
          <p:nvPr/>
        </p:nvPicPr>
        <p:blipFill>
          <a:blip r:embed="rId1"/>
          <a:stretch>
            <a:fillRect/>
          </a:stretch>
        </p:blipFill>
        <p:spPr>
          <a:xfrm>
            <a:off x="173990" y="1285240"/>
            <a:ext cx="5565775" cy="3647440"/>
          </a:xfrm>
          <a:prstGeom prst="rect">
            <a:avLst/>
          </a:prstGeom>
        </p:spPr>
      </p:pic>
      <p:pic>
        <p:nvPicPr>
          <p:cNvPr id="2" name="图片 1"/>
          <p:cNvPicPr>
            <a:picLocks noChangeAspect="1"/>
          </p:cNvPicPr>
          <p:nvPr>
            <p:custDataLst>
              <p:tags r:id="rId2"/>
            </p:custDataLst>
          </p:nvPr>
        </p:nvPicPr>
        <p:blipFill>
          <a:blip r:embed="rId3"/>
          <a:stretch>
            <a:fillRect/>
          </a:stretch>
        </p:blipFill>
        <p:spPr>
          <a:xfrm>
            <a:off x="2472690" y="2828290"/>
            <a:ext cx="6387465" cy="3783330"/>
          </a:xfrm>
          <a:prstGeom prst="rect">
            <a:avLst/>
          </a:prstGeom>
        </p:spPr>
      </p:pic>
      <p:sp>
        <p:nvSpPr>
          <p:cNvPr id="5" name="灯片编号占位符 4"/>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33795" name="Line 4"/>
          <p:cNvSpPr/>
          <p:nvPr/>
        </p:nvSpPr>
        <p:spPr>
          <a:xfrm>
            <a:off x="316230" y="1036003"/>
            <a:ext cx="8156575" cy="0"/>
          </a:xfrm>
          <a:prstGeom prst="line">
            <a:avLst/>
          </a:prstGeom>
          <a:ln w="38100" cap="flat" cmpd="sng">
            <a:solidFill>
              <a:srgbClr val="FFCC00"/>
            </a:solidFill>
            <a:prstDash val="dash"/>
            <a:round/>
            <a:headEnd type="none" w="med" len="med"/>
            <a:tailEnd type="none" w="med" len="med"/>
          </a:ln>
        </p:spPr>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5" name="Rectangle 2"/>
          <p:cNvSpPr>
            <a:spLocks noGrp="1"/>
          </p:cNvSpPr>
          <p:nvPr>
            <p:ph type="title" idx="4294967295"/>
          </p:nvPr>
        </p:nvSpPr>
        <p:spPr>
          <a:xfrm>
            <a:off x="247015" y="222568"/>
            <a:ext cx="5694363"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数据库原理知识体系</a:t>
            </a:r>
            <a:endParaRPr lang="zh-CN" altLang="en-US" sz="4800" dirty="0">
              <a:solidFill>
                <a:srgbClr val="FFFFCC"/>
              </a:solidFill>
              <a:ea typeface="隶书" panose="02010509060101010101" pitchFamily="49" charset="-122"/>
            </a:endParaRPr>
          </a:p>
        </p:txBody>
      </p:sp>
      <p:pic>
        <p:nvPicPr>
          <p:cNvPr id="29700" name="圆角矩形 8"/>
          <p:cNvPicPr/>
          <p:nvPr/>
        </p:nvPicPr>
        <p:blipFill>
          <a:blip r:embed="rId1"/>
          <a:stretch>
            <a:fillRect/>
          </a:stretch>
        </p:blipFill>
        <p:spPr>
          <a:xfrm>
            <a:off x="4649153" y="3597910"/>
            <a:ext cx="1481137" cy="539750"/>
          </a:xfrm>
          <a:prstGeom prst="rect">
            <a:avLst/>
          </a:prstGeom>
          <a:noFill/>
          <a:ln w="9525">
            <a:noFill/>
          </a:ln>
        </p:spPr>
      </p:pic>
      <p:sp>
        <p:nvSpPr>
          <p:cNvPr id="29702" name="圆角矩形 11"/>
          <p:cNvSpPr/>
          <p:nvPr/>
        </p:nvSpPr>
        <p:spPr>
          <a:xfrm>
            <a:off x="4388485" y="5111115"/>
            <a:ext cx="1739900" cy="680085"/>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a:r>
              <a:rPr lang="zh-CN" altLang="en-US" sz="2000" b="1" dirty="0">
                <a:solidFill>
                  <a:srgbClr val="FFFF00"/>
                </a:solidFill>
                <a:latin typeface="楷体_GB2312" panose="02010609030101010101" pitchFamily="49" charset="-122"/>
                <a:ea typeface="楷体_GB2312" panose="02010609030101010101" pitchFamily="49" charset="-122"/>
              </a:rPr>
              <a:t>数据库设计与应用开发</a:t>
            </a:r>
            <a:endParaRPr lang="zh-CN" altLang="en-US" sz="2000" b="1" dirty="0">
              <a:solidFill>
                <a:srgbClr val="FFFF00"/>
              </a:solidFill>
              <a:latin typeface="楷体_GB2312" panose="02010609030101010101" pitchFamily="49" charset="-122"/>
              <a:ea typeface="楷体_GB2312" panose="02010609030101010101" pitchFamily="49" charset="-122"/>
            </a:endParaRPr>
          </a:p>
        </p:txBody>
      </p:sp>
      <p:sp>
        <p:nvSpPr>
          <p:cNvPr id="29705" name="圆角矩形 14"/>
          <p:cNvSpPr/>
          <p:nvPr/>
        </p:nvSpPr>
        <p:spPr>
          <a:xfrm>
            <a:off x="2961323" y="3498850"/>
            <a:ext cx="1357312" cy="457200"/>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a:r>
              <a:rPr lang="zh-CN" altLang="en-US" sz="2000" b="1" dirty="0">
                <a:solidFill>
                  <a:srgbClr val="FFFF00"/>
                </a:solidFill>
                <a:latin typeface="楷体_GB2312" panose="02010609030101010101" pitchFamily="49" charset="-122"/>
                <a:ea typeface="楷体_GB2312" panose="02010609030101010101" pitchFamily="49" charset="-122"/>
              </a:rPr>
              <a:t>基础理论</a:t>
            </a:r>
            <a:endParaRPr lang="zh-CN" altLang="en-US" sz="2000" b="1" dirty="0">
              <a:solidFill>
                <a:srgbClr val="FFFF00"/>
              </a:solidFill>
              <a:latin typeface="楷体_GB2312" panose="02010609030101010101" pitchFamily="49" charset="-122"/>
              <a:ea typeface="楷体_GB2312" panose="02010609030101010101" pitchFamily="49" charset="-122"/>
            </a:endParaRPr>
          </a:p>
        </p:txBody>
      </p:sp>
      <p:sp>
        <p:nvSpPr>
          <p:cNvPr id="29706" name="圆角矩形 15"/>
          <p:cNvSpPr/>
          <p:nvPr/>
        </p:nvSpPr>
        <p:spPr>
          <a:xfrm>
            <a:off x="3991928" y="2341563"/>
            <a:ext cx="2138362" cy="457200"/>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a:r>
              <a:rPr lang="zh-CN" altLang="en-US" sz="2000" b="1" dirty="0">
                <a:solidFill>
                  <a:srgbClr val="FFFF00"/>
                </a:solidFill>
                <a:latin typeface="楷体_GB2312" panose="02010609030101010101" pitchFamily="49" charset="-122"/>
                <a:ea typeface="楷体_GB2312" panose="02010609030101010101" pitchFamily="49" charset="-122"/>
              </a:rPr>
              <a:t>数据库管理系统</a:t>
            </a:r>
            <a:endParaRPr lang="zh-CN" altLang="en-US" sz="2000" b="1" dirty="0">
              <a:solidFill>
                <a:srgbClr val="FFFF00"/>
              </a:solidFill>
              <a:latin typeface="楷体_GB2312" panose="02010609030101010101" pitchFamily="49" charset="-122"/>
              <a:ea typeface="楷体_GB2312" panose="02010609030101010101" pitchFamily="49" charset="-122"/>
            </a:endParaRPr>
          </a:p>
        </p:txBody>
      </p:sp>
      <p:grpSp>
        <p:nvGrpSpPr>
          <p:cNvPr id="11" name="组合 10"/>
          <p:cNvGrpSpPr/>
          <p:nvPr/>
        </p:nvGrpSpPr>
        <p:grpSpPr>
          <a:xfrm>
            <a:off x="6400165" y="3077210"/>
            <a:ext cx="2523490" cy="2145030"/>
            <a:chOff x="10130" y="4455"/>
            <a:chExt cx="3974" cy="3378"/>
          </a:xfrm>
        </p:grpSpPr>
        <p:sp>
          <p:nvSpPr>
            <p:cNvPr id="29722" name="圆角矩形 15"/>
            <p:cNvSpPr/>
            <p:nvPr/>
          </p:nvSpPr>
          <p:spPr>
            <a:xfrm>
              <a:off x="10130" y="4455"/>
              <a:ext cx="3975" cy="3378"/>
            </a:xfrm>
            <a:prstGeom prst="roundRect">
              <a:avLst>
                <a:gd name="adj" fmla="val 16667"/>
              </a:avLst>
            </a:prstGeom>
            <a:noFill/>
            <a:ln w="3175" cap="flat" cmpd="sng">
              <a:solidFill>
                <a:srgbClr val="FFFF00"/>
              </a:solidFill>
              <a:prstDash val="solid"/>
              <a:round/>
              <a:headEnd type="none" w="med" len="med"/>
              <a:tailEnd type="none" w="med" len="med"/>
            </a:ln>
            <a:extLst>
              <a:ext uri="{909E8E84-426E-40DD-AFC4-6F175D3DCCD1}">
                <a14:hiddenFill xmlns:a14="http://schemas.microsoft.com/office/drawing/2010/main">
                  <a:solidFill>
                    <a:schemeClr val="bg2">
                      <a:lumMod val="20000"/>
                      <a:lumOff val="80000"/>
                    </a:schemeClr>
                  </a:solidFill>
                </a14:hiddenFill>
              </a:ext>
            </a:extLst>
          </p:spPr>
          <p:txBody>
            <a:bodyPr anchor="t"/>
            <a:lstStyle/>
            <a:p>
              <a:pPr algn="ctr" fontAlgn="base"/>
              <a:endParaRPr lang="zh-CN" altLang="en-US" sz="2000"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9701" name="圆角矩形 10"/>
            <p:cNvSpPr/>
            <p:nvPr/>
          </p:nvSpPr>
          <p:spPr>
            <a:xfrm>
              <a:off x="10353" y="4943"/>
              <a:ext cx="3043" cy="720"/>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fontAlgn="base"/>
              <a:r>
                <a:rPr lang="en-US" altLang="zh-CN" b="1" strike="noStrike" noProof="1">
                  <a:solidFill>
                    <a:schemeClr val="accent3"/>
                  </a:solidFill>
                  <a:latin typeface="楷体_GB2312" panose="02010609030101010101" pitchFamily="49" charset="-122"/>
                  <a:ea typeface="楷体_GB2312" panose="02010609030101010101" pitchFamily="49" charset="-122"/>
                  <a:cs typeface="+mn-cs"/>
                </a:rPr>
                <a:t>ch3:</a:t>
              </a:r>
              <a:r>
                <a:rPr lang="zh-CN" altLang="en-US" b="1" strike="noStrike" noProof="1">
                  <a:solidFill>
                    <a:schemeClr val="accent3"/>
                  </a:solidFill>
                  <a:latin typeface="楷体_GB2312" panose="02010609030101010101" pitchFamily="49" charset="-122"/>
                  <a:ea typeface="楷体_GB2312" panose="02010609030101010101" pitchFamily="49" charset="-122"/>
                  <a:cs typeface="+mn-cs"/>
                </a:rPr>
                <a:t>数据操纵</a:t>
              </a:r>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9707" name="圆角矩形 16"/>
            <p:cNvSpPr/>
            <p:nvPr/>
          </p:nvSpPr>
          <p:spPr>
            <a:xfrm>
              <a:off x="10353" y="6870"/>
              <a:ext cx="3043" cy="720"/>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fontAlgn="base"/>
              <a:r>
                <a:rPr lang="en-US" altLang="zh-CN" b="1" strike="noStrike" noProof="1">
                  <a:solidFill>
                    <a:schemeClr val="accent3"/>
                  </a:solidFill>
                  <a:latin typeface="楷体_GB2312" panose="02010609030101010101" pitchFamily="49" charset="-122"/>
                  <a:ea typeface="楷体_GB2312" panose="02010609030101010101" pitchFamily="49" charset="-122"/>
                  <a:cs typeface="+mn-cs"/>
                </a:rPr>
                <a:t>ch5:</a:t>
              </a:r>
              <a:r>
                <a:rPr lang="zh-CN" altLang="en-US" b="1" strike="noStrike" noProof="1">
                  <a:solidFill>
                    <a:schemeClr val="accent3"/>
                  </a:solidFill>
                  <a:latin typeface="楷体_GB2312" panose="02010609030101010101" pitchFamily="49" charset="-122"/>
                  <a:ea typeface="楷体_GB2312" panose="02010609030101010101" pitchFamily="49" charset="-122"/>
                  <a:cs typeface="+mn-cs"/>
                </a:rPr>
                <a:t>完整性控制</a:t>
              </a:r>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9708" name="圆角矩形 17"/>
            <p:cNvSpPr/>
            <p:nvPr/>
          </p:nvSpPr>
          <p:spPr>
            <a:xfrm>
              <a:off x="10328" y="5895"/>
              <a:ext cx="3043" cy="720"/>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fontAlgn="base"/>
              <a:r>
                <a:rPr lang="en-US" altLang="zh-CN" b="1" strike="noStrike" noProof="1">
                  <a:solidFill>
                    <a:schemeClr val="accent3"/>
                  </a:solidFill>
                  <a:latin typeface="楷体_GB2312" panose="02010609030101010101" pitchFamily="49" charset="-122"/>
                  <a:ea typeface="楷体_GB2312" panose="02010609030101010101" pitchFamily="49" charset="-122"/>
                  <a:cs typeface="+mn-cs"/>
                </a:rPr>
                <a:t>ch4:</a:t>
              </a:r>
              <a:r>
                <a:rPr lang="zh-CN" altLang="en-US" b="1" strike="noStrike" noProof="1">
                  <a:solidFill>
                    <a:schemeClr val="accent3"/>
                  </a:solidFill>
                  <a:latin typeface="楷体_GB2312" panose="02010609030101010101" pitchFamily="49" charset="-122"/>
                  <a:ea typeface="楷体_GB2312" panose="02010609030101010101" pitchFamily="49" charset="-122"/>
                  <a:cs typeface="+mn-cs"/>
                </a:rPr>
                <a:t>安全性控制</a:t>
              </a:r>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grpSp>
      <p:sp>
        <p:nvSpPr>
          <p:cNvPr id="29715" name="下箭头 27"/>
          <p:cNvSpPr/>
          <p:nvPr/>
        </p:nvSpPr>
        <p:spPr>
          <a:xfrm rot="10800000">
            <a:off x="5154295" y="2848610"/>
            <a:ext cx="384175" cy="649288"/>
          </a:xfrm>
          <a:prstGeom prst="downArrow">
            <a:avLst>
              <a:gd name="adj1" fmla="val 50000"/>
              <a:gd name="adj2" fmla="val 49873"/>
            </a:avLst>
          </a:prstGeom>
          <a:noFill/>
          <a:ln w="19050" cap="flat" cmpd="sng">
            <a:solidFill>
              <a:srgbClr val="669900"/>
            </a:solidFill>
            <a:prstDash val="solid"/>
            <a:bevel/>
            <a:headEnd type="none" w="med" len="med"/>
            <a:tailEnd type="none" w="med" len="med"/>
          </a:ln>
        </p:spPr>
        <p:txBody>
          <a:bodyPr anchor="t"/>
          <a:lstStyle/>
          <a:p>
            <a:pPr algn="ctr" fontAlgn="base"/>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9716" name="下箭头 28"/>
          <p:cNvSpPr/>
          <p:nvPr/>
        </p:nvSpPr>
        <p:spPr>
          <a:xfrm>
            <a:off x="5154295" y="4255135"/>
            <a:ext cx="250825" cy="738188"/>
          </a:xfrm>
          <a:prstGeom prst="downArrow">
            <a:avLst>
              <a:gd name="adj1" fmla="val 50000"/>
              <a:gd name="adj2" fmla="val 49922"/>
            </a:avLst>
          </a:prstGeom>
          <a:noFill/>
          <a:ln w="19050" cap="flat" cmpd="sng">
            <a:solidFill>
              <a:srgbClr val="669900"/>
            </a:solidFill>
            <a:prstDash val="solid"/>
            <a:bevel/>
            <a:headEnd type="none" w="med" len="med"/>
            <a:tailEnd type="none" w="med" len="med"/>
          </a:ln>
        </p:spPr>
        <p:txBody>
          <a:bodyPr anchor="t"/>
          <a:lstStyle/>
          <a:p>
            <a:pPr algn="ctr" fontAlgn="base"/>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9717" name="右箭头 29"/>
          <p:cNvSpPr/>
          <p:nvPr/>
        </p:nvSpPr>
        <p:spPr>
          <a:xfrm rot="10800000">
            <a:off x="4318953" y="3624898"/>
            <a:ext cx="309563" cy="369888"/>
          </a:xfrm>
          <a:prstGeom prst="rightArrow">
            <a:avLst>
              <a:gd name="adj1" fmla="val 50000"/>
              <a:gd name="adj2" fmla="val 50000"/>
            </a:avLst>
          </a:prstGeom>
          <a:noFill/>
          <a:ln w="19050" cap="flat" cmpd="sng">
            <a:solidFill>
              <a:srgbClr val="669900"/>
            </a:solidFill>
            <a:prstDash val="solid"/>
            <a:bevel/>
            <a:headEnd type="none" w="med" len="med"/>
            <a:tailEnd type="none" w="med" len="med"/>
          </a:ln>
        </p:spPr>
        <p:txBody>
          <a:bodyPr anchor="t"/>
          <a:lstStyle/>
          <a:p>
            <a:pPr algn="ctr" fontAlgn="base"/>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9719" name="左大括号 32"/>
          <p:cNvSpPr/>
          <p:nvPr/>
        </p:nvSpPr>
        <p:spPr>
          <a:xfrm>
            <a:off x="6058853" y="1162685"/>
            <a:ext cx="398462" cy="3097213"/>
          </a:xfrm>
          <a:prstGeom prst="leftBrace">
            <a:avLst>
              <a:gd name="adj1" fmla="val 7988"/>
              <a:gd name="adj2" fmla="val 46478"/>
            </a:avLst>
          </a:prstGeom>
          <a:noFill/>
          <a:ln w="19050" cap="flat" cmpd="sng">
            <a:solidFill>
              <a:srgbClr val="669900"/>
            </a:solidFill>
            <a:prstDash val="solid"/>
            <a:round/>
            <a:headEnd type="none" w="med" len="med"/>
            <a:tailEnd type="none" w="med" len="med"/>
          </a:ln>
        </p:spPr>
        <p:txBody>
          <a:bodyPr anchor="t"/>
          <a:lstStyle/>
          <a:p>
            <a:pPr algn="ctr"/>
            <a:endParaRPr lang="zh-CN" altLang="en-US" dirty="0">
              <a:latin typeface="Arial" panose="020B0604020202020204" pitchFamily="34" charset="0"/>
              <a:ea typeface="宋体" panose="02010600030101010101" pitchFamily="2" charset="-122"/>
            </a:endParaRPr>
          </a:p>
        </p:txBody>
      </p:sp>
      <p:grpSp>
        <p:nvGrpSpPr>
          <p:cNvPr id="10" name="组合 9"/>
          <p:cNvGrpSpPr/>
          <p:nvPr/>
        </p:nvGrpSpPr>
        <p:grpSpPr>
          <a:xfrm>
            <a:off x="6409690" y="391160"/>
            <a:ext cx="2606675" cy="2359025"/>
            <a:chOff x="10145" y="590"/>
            <a:chExt cx="4035" cy="3715"/>
          </a:xfrm>
        </p:grpSpPr>
        <p:sp>
          <p:nvSpPr>
            <p:cNvPr id="29709" name="圆角矩形 18"/>
            <p:cNvSpPr/>
            <p:nvPr/>
          </p:nvSpPr>
          <p:spPr>
            <a:xfrm>
              <a:off x="10298" y="879"/>
              <a:ext cx="3042" cy="720"/>
            </a:xfrm>
            <a:prstGeom prst="roundRect">
              <a:avLst>
                <a:gd name="adj" fmla="val 16667"/>
              </a:avLst>
            </a:prstGeom>
            <a:noFill/>
            <a:ln w="3175" cap="flat" cmpd="sng">
              <a:solidFill>
                <a:srgbClr val="7F7F7F"/>
              </a:solidFill>
              <a:prstDash val="solid"/>
              <a:round/>
              <a:headEnd type="none" w="med" len="med"/>
              <a:tailEnd type="none" w="med" len="med"/>
            </a:ln>
          </p:spPr>
          <p:txBody>
            <a:bodyPr anchor="t"/>
            <a:lstStyle/>
            <a:p>
              <a:pPr algn="ctr"/>
              <a:r>
                <a:rPr lang="en-US" altLang="zh-CN" b="1" dirty="0">
                  <a:latin typeface="楷体_GB2312" panose="02010609030101010101" pitchFamily="49" charset="-122"/>
                  <a:ea typeface="楷体_GB2312" panose="02010609030101010101" pitchFamily="49" charset="-122"/>
                </a:rPr>
                <a:t>Ch9:</a:t>
              </a:r>
              <a:r>
                <a:rPr lang="zh-CN" altLang="en-US" b="1" dirty="0">
                  <a:latin typeface="楷体_GB2312" panose="02010609030101010101" pitchFamily="49" charset="-122"/>
                  <a:ea typeface="楷体_GB2312" panose="02010609030101010101" pitchFamily="49" charset="-122"/>
                </a:rPr>
                <a:t>存储管理</a:t>
              </a:r>
              <a:endParaRPr lang="zh-CN" altLang="en-US" b="1" dirty="0">
                <a:latin typeface="楷体_GB2312" panose="02010609030101010101" pitchFamily="49" charset="-122"/>
                <a:ea typeface="楷体_GB2312" panose="02010609030101010101" pitchFamily="49" charset="-122"/>
              </a:endParaRPr>
            </a:p>
          </p:txBody>
        </p:sp>
        <p:sp>
          <p:nvSpPr>
            <p:cNvPr id="29710" name="圆角矩形 19"/>
            <p:cNvSpPr/>
            <p:nvPr/>
          </p:nvSpPr>
          <p:spPr>
            <a:xfrm>
              <a:off x="10297" y="1703"/>
              <a:ext cx="3772" cy="720"/>
            </a:xfrm>
            <a:prstGeom prst="roundRect">
              <a:avLst>
                <a:gd name="adj" fmla="val 16667"/>
              </a:avLst>
            </a:prstGeom>
            <a:noFill/>
            <a:ln w="3175" cap="flat" cmpd="sng">
              <a:solidFill>
                <a:srgbClr val="7F7F7F"/>
              </a:solidFill>
              <a:prstDash val="solid"/>
              <a:round/>
              <a:headEnd type="none" w="med" len="med"/>
              <a:tailEnd type="none" w="med" len="med"/>
            </a:ln>
          </p:spPr>
          <p:txBody>
            <a:bodyPr anchor="t"/>
            <a:lstStyle/>
            <a:p>
              <a:pPr algn="ctr"/>
              <a:r>
                <a:rPr lang="en-US" altLang="zh-CN" b="1" dirty="0">
                  <a:latin typeface="楷体_GB2312" panose="02010609030101010101" pitchFamily="49" charset="-122"/>
                  <a:ea typeface="楷体_GB2312" panose="02010609030101010101" pitchFamily="49" charset="-122"/>
                </a:rPr>
                <a:t>Ch10:</a:t>
              </a:r>
              <a:r>
                <a:rPr lang="zh-CN" altLang="en-US" b="1" dirty="0">
                  <a:latin typeface="楷体_GB2312" panose="02010609030101010101" pitchFamily="49" charset="-122"/>
                  <a:ea typeface="楷体_GB2312" panose="02010609030101010101" pitchFamily="49" charset="-122"/>
                </a:rPr>
                <a:t>查询处理与优化</a:t>
              </a:r>
              <a:endParaRPr lang="zh-CN" altLang="en-US" b="1" dirty="0">
                <a:latin typeface="楷体_GB2312" panose="02010609030101010101" pitchFamily="49" charset="-122"/>
                <a:ea typeface="楷体_GB2312" panose="02010609030101010101" pitchFamily="49" charset="-122"/>
              </a:endParaRPr>
            </a:p>
          </p:txBody>
        </p:sp>
        <p:sp>
          <p:nvSpPr>
            <p:cNvPr id="29711" name="圆角矩形 20"/>
            <p:cNvSpPr/>
            <p:nvPr/>
          </p:nvSpPr>
          <p:spPr>
            <a:xfrm>
              <a:off x="10317" y="3381"/>
              <a:ext cx="3043" cy="720"/>
            </a:xfrm>
            <a:prstGeom prst="roundRect">
              <a:avLst>
                <a:gd name="adj" fmla="val 16667"/>
              </a:avLst>
            </a:prstGeom>
            <a:noFill/>
            <a:ln w="3175" cap="flat" cmpd="sng">
              <a:solidFill>
                <a:srgbClr val="7F7F7F"/>
              </a:solidFill>
              <a:prstDash val="solid"/>
              <a:round/>
              <a:headEnd type="none" w="med" len="med"/>
              <a:tailEnd type="none" w="med" len="med"/>
            </a:ln>
          </p:spPr>
          <p:txBody>
            <a:bodyPr anchor="t"/>
            <a:lstStyle/>
            <a:p>
              <a:pPr algn="ctr"/>
              <a:r>
                <a:rPr lang="en-US" altLang="zh-CN" b="1" dirty="0">
                  <a:latin typeface="楷体_GB2312" panose="02010609030101010101" pitchFamily="49" charset="-122"/>
                  <a:ea typeface="楷体_GB2312" panose="02010609030101010101" pitchFamily="49" charset="-122"/>
                </a:rPr>
                <a:t>Ch12:</a:t>
              </a:r>
              <a:r>
                <a:rPr lang="zh-CN" altLang="en-US" b="1" dirty="0">
                  <a:latin typeface="楷体_GB2312" panose="02010609030101010101" pitchFamily="49" charset="-122"/>
                  <a:ea typeface="楷体_GB2312" panose="02010609030101010101" pitchFamily="49" charset="-122"/>
                </a:rPr>
                <a:t>并发控制</a:t>
              </a:r>
              <a:endParaRPr lang="zh-CN" altLang="en-US" b="1" dirty="0">
                <a:latin typeface="楷体_GB2312" panose="02010609030101010101" pitchFamily="49" charset="-122"/>
                <a:ea typeface="楷体_GB2312" panose="02010609030101010101" pitchFamily="49" charset="-122"/>
              </a:endParaRPr>
            </a:p>
          </p:txBody>
        </p:sp>
        <p:sp>
          <p:nvSpPr>
            <p:cNvPr id="29721" name="圆角矩形 15"/>
            <p:cNvSpPr/>
            <p:nvPr/>
          </p:nvSpPr>
          <p:spPr>
            <a:xfrm>
              <a:off x="10145" y="590"/>
              <a:ext cx="4035" cy="3715"/>
            </a:xfrm>
            <a:prstGeom prst="roundRect">
              <a:avLst>
                <a:gd name="adj" fmla="val 16667"/>
              </a:avLst>
            </a:prstGeom>
            <a:noFill/>
            <a:ln w="3175" cap="flat" cmpd="sng">
              <a:solidFill>
                <a:srgbClr val="FF0000"/>
              </a:solidFill>
              <a:prstDash val="solid"/>
              <a:round/>
              <a:headEnd type="none" w="med" len="med"/>
              <a:tailEnd type="none" w="med" len="med"/>
            </a:ln>
          </p:spPr>
          <p:txBody>
            <a:bodyPr anchor="t"/>
            <a:lstStyle/>
            <a:p>
              <a:pPr algn="ctr"/>
              <a:endParaRPr lang="zh-CN" altLang="en-US" sz="2000" b="1" dirty="0">
                <a:latin typeface="楷体_GB2312" panose="02010609030101010101" pitchFamily="49" charset="-122"/>
                <a:ea typeface="楷体_GB2312" panose="02010609030101010101" pitchFamily="49" charset="-122"/>
              </a:endParaRPr>
            </a:p>
          </p:txBody>
        </p:sp>
        <p:sp>
          <p:nvSpPr>
            <p:cNvPr id="6" name="圆角矩形 20"/>
            <p:cNvSpPr/>
            <p:nvPr/>
          </p:nvSpPr>
          <p:spPr>
            <a:xfrm>
              <a:off x="10296" y="2544"/>
              <a:ext cx="3777" cy="720"/>
            </a:xfrm>
            <a:prstGeom prst="roundRect">
              <a:avLst>
                <a:gd name="adj" fmla="val 16667"/>
              </a:avLst>
            </a:prstGeom>
            <a:noFill/>
            <a:ln w="3175" cap="flat" cmpd="sng">
              <a:solidFill>
                <a:srgbClr val="7F7F7F"/>
              </a:solidFill>
              <a:prstDash val="solid"/>
              <a:round/>
              <a:headEnd type="none" w="med" len="med"/>
              <a:tailEnd type="none" w="med" len="med"/>
            </a:ln>
          </p:spPr>
          <p:txBody>
            <a:bodyPr anchor="t"/>
            <a:p>
              <a:pPr algn="ctr"/>
              <a:r>
                <a:rPr lang="en-US" altLang="zh-CN" b="1" dirty="0">
                  <a:latin typeface="楷体_GB2312" panose="02010609030101010101" pitchFamily="49" charset="-122"/>
                  <a:ea typeface="楷体_GB2312" panose="02010609030101010101" pitchFamily="49" charset="-122"/>
                </a:rPr>
                <a:t>Ch11:</a:t>
              </a:r>
              <a:r>
                <a:rPr lang="zh-CN" altLang="en-US" b="1" dirty="0">
                  <a:latin typeface="楷体_GB2312" panose="02010609030101010101" pitchFamily="49" charset="-122"/>
                  <a:ea typeface="楷体_GB2312" panose="02010609030101010101" pitchFamily="49" charset="-122"/>
                  <a:sym typeface="+mn-ea"/>
                </a:rPr>
                <a:t>数据库恢复技术</a:t>
              </a:r>
              <a:endParaRPr lang="zh-CN" altLang="en-US" b="1" dirty="0">
                <a:latin typeface="楷体_GB2312" panose="02010609030101010101" pitchFamily="49" charset="-122"/>
                <a:ea typeface="楷体_GB2312" panose="02010609030101010101" pitchFamily="49" charset="-122"/>
              </a:endParaRPr>
            </a:p>
          </p:txBody>
        </p:sp>
      </p:grpSp>
      <p:sp>
        <p:nvSpPr>
          <p:cNvPr id="27" name="圆角右箭头 26"/>
          <p:cNvSpPr/>
          <p:nvPr/>
        </p:nvSpPr>
        <p:spPr bwMode="auto">
          <a:xfrm rot="10800000">
            <a:off x="6265228" y="5174298"/>
            <a:ext cx="1073150" cy="495300"/>
          </a:xfrm>
          <a:prstGeom prst="bentArrow">
            <a:avLst/>
          </a:prstGeom>
          <a:noFill/>
          <a:ln w="19050" cap="flat" cmpd="sng" algn="ctr">
            <a:solidFill>
              <a:srgbClr val="669900"/>
            </a:solidFill>
            <a:prstDash val="solid"/>
            <a:round/>
            <a:headEnd type="none" w="med" len="med"/>
            <a:tailEnd type="none" w="med" len="med"/>
          </a:ln>
          <a:effectLst/>
        </p:spPr>
        <p:txBody>
          <a:bodyPr/>
          <a:lstStyle/>
          <a:p>
            <a:pPr marL="0" marR="0" lvl="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accent3"/>
              </a:solidFill>
              <a:effectLst/>
              <a:uLnTx/>
              <a:uFillTx/>
              <a:latin typeface="Arial" panose="020B0604020202020204" pitchFamily="34" charset="0"/>
              <a:ea typeface="宋体" panose="02010600030101010101" pitchFamily="2" charset="-122"/>
              <a:cs typeface="+mn-cs"/>
            </a:endParaRPr>
          </a:p>
        </p:txBody>
      </p:sp>
      <p:grpSp>
        <p:nvGrpSpPr>
          <p:cNvPr id="5" name="组合 4"/>
          <p:cNvGrpSpPr/>
          <p:nvPr/>
        </p:nvGrpSpPr>
        <p:grpSpPr>
          <a:xfrm>
            <a:off x="254635" y="2832100"/>
            <a:ext cx="2633980" cy="1567180"/>
            <a:chOff x="342" y="3129"/>
            <a:chExt cx="4320" cy="2468"/>
          </a:xfrm>
        </p:grpSpPr>
        <p:sp>
          <p:nvSpPr>
            <p:cNvPr id="29712" name="圆角矩形 21"/>
            <p:cNvSpPr/>
            <p:nvPr/>
          </p:nvSpPr>
          <p:spPr>
            <a:xfrm>
              <a:off x="835" y="3519"/>
              <a:ext cx="3043" cy="720"/>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fontAlgn="base"/>
              <a:r>
                <a:rPr lang="en-US" altLang="zh-CN" b="1" strike="noStrike" noProof="1">
                  <a:solidFill>
                    <a:schemeClr val="accent3"/>
                  </a:solidFill>
                  <a:latin typeface="楷体_GB2312" panose="02010609030101010101" pitchFamily="49" charset="-122"/>
                  <a:ea typeface="楷体_GB2312" panose="02010609030101010101" pitchFamily="49" charset="-122"/>
                  <a:cs typeface="+mn-cs"/>
                </a:rPr>
                <a:t>ch1:</a:t>
              </a:r>
              <a:r>
                <a:rPr lang="zh-CN" altLang="en-US" b="1" strike="noStrike" noProof="1">
                  <a:solidFill>
                    <a:schemeClr val="accent3"/>
                  </a:solidFill>
                  <a:latin typeface="楷体_GB2312" panose="02010609030101010101" pitchFamily="49" charset="-122"/>
                  <a:ea typeface="楷体_GB2312" panose="02010609030101010101" pitchFamily="49" charset="-122"/>
                  <a:cs typeface="+mn-cs"/>
                </a:rPr>
                <a:t>基本概念</a:t>
              </a:r>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9713" name="圆角矩形 22"/>
            <p:cNvSpPr/>
            <p:nvPr/>
          </p:nvSpPr>
          <p:spPr>
            <a:xfrm>
              <a:off x="797" y="4598"/>
              <a:ext cx="3043" cy="720"/>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fontAlgn="base"/>
              <a:r>
                <a:rPr lang="en-US" altLang="zh-CN" b="1" strike="noStrike" noProof="1">
                  <a:solidFill>
                    <a:schemeClr val="accent3"/>
                  </a:solidFill>
                  <a:latin typeface="楷体_GB2312" panose="02010609030101010101" pitchFamily="49" charset="-122"/>
                  <a:ea typeface="楷体_GB2312" panose="02010609030101010101" pitchFamily="49" charset="-122"/>
                  <a:cs typeface="+mn-cs"/>
                </a:rPr>
                <a:t>ch2:</a:t>
              </a:r>
              <a:r>
                <a:rPr lang="zh-CN" altLang="en-US" b="1" strike="noStrike" noProof="1">
                  <a:solidFill>
                    <a:schemeClr val="accent3"/>
                  </a:solidFill>
                  <a:latin typeface="楷体_GB2312" panose="02010609030101010101" pitchFamily="49" charset="-122"/>
                  <a:ea typeface="楷体_GB2312" panose="02010609030101010101" pitchFamily="49" charset="-122"/>
                  <a:cs typeface="+mn-cs"/>
                </a:rPr>
                <a:t>关系数据库</a:t>
              </a:r>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9718" name="右大括号 30"/>
            <p:cNvSpPr/>
            <p:nvPr/>
          </p:nvSpPr>
          <p:spPr>
            <a:xfrm>
              <a:off x="4018" y="3735"/>
              <a:ext cx="605" cy="1421"/>
            </a:xfrm>
            <a:prstGeom prst="rightBrace">
              <a:avLst>
                <a:gd name="adj1" fmla="val 8164"/>
                <a:gd name="adj2" fmla="val 50000"/>
              </a:avLst>
            </a:prstGeom>
            <a:noFill/>
            <a:ln w="19050" cap="flat" cmpd="sng">
              <a:solidFill>
                <a:srgbClr val="FFFF00"/>
              </a:solidFill>
              <a:prstDash val="solid"/>
              <a:round/>
              <a:headEnd type="none" w="med" len="med"/>
              <a:tailEnd type="none" w="med" len="med"/>
            </a:ln>
          </p:spPr>
          <p:txBody>
            <a:bodyPr anchor="t"/>
            <a:lstStyle/>
            <a:p>
              <a:pPr algn="ctr" fontAlgn="base"/>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 name="圆角矩形 15"/>
            <p:cNvSpPr/>
            <p:nvPr/>
          </p:nvSpPr>
          <p:spPr>
            <a:xfrm>
              <a:off x="342" y="3129"/>
              <a:ext cx="4320" cy="2469"/>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a:endParaRPr lang="zh-CN" altLang="en-US" sz="2000" b="1" dirty="0">
                <a:latin typeface="楷体_GB2312" panose="02010609030101010101" pitchFamily="49" charset="-122"/>
                <a:ea typeface="楷体_GB2312" panose="02010609030101010101" pitchFamily="49" charset="-122"/>
              </a:endParaRPr>
            </a:p>
          </p:txBody>
        </p:sp>
      </p:grpSp>
      <p:grpSp>
        <p:nvGrpSpPr>
          <p:cNvPr id="9" name="组合 8"/>
          <p:cNvGrpSpPr/>
          <p:nvPr/>
        </p:nvGrpSpPr>
        <p:grpSpPr>
          <a:xfrm>
            <a:off x="974725" y="4610735"/>
            <a:ext cx="3275965" cy="2010410"/>
            <a:chOff x="1832" y="6870"/>
            <a:chExt cx="5159" cy="3166"/>
          </a:xfrm>
        </p:grpSpPr>
        <p:sp>
          <p:nvSpPr>
            <p:cNvPr id="29703" name="圆角矩形 12"/>
            <p:cNvSpPr/>
            <p:nvPr/>
          </p:nvSpPr>
          <p:spPr>
            <a:xfrm>
              <a:off x="2865" y="8131"/>
              <a:ext cx="2950" cy="720"/>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fontAlgn="base"/>
              <a:r>
                <a:rPr lang="en-US" altLang="zh-CN" b="1" strike="noStrike" noProof="1">
                  <a:solidFill>
                    <a:schemeClr val="accent3"/>
                  </a:solidFill>
                  <a:latin typeface="楷体_GB2312" panose="02010609030101010101" pitchFamily="49" charset="-122"/>
                  <a:ea typeface="楷体_GB2312" panose="02010609030101010101" pitchFamily="49" charset="-122"/>
                  <a:cs typeface="+mn-cs"/>
                </a:rPr>
                <a:t>ch7:</a:t>
              </a:r>
              <a:r>
                <a:rPr lang="zh-CN" altLang="en-US" b="1" strike="noStrike" noProof="1">
                  <a:solidFill>
                    <a:schemeClr val="accent3"/>
                  </a:solidFill>
                  <a:latin typeface="楷体_GB2312" panose="02010609030101010101" pitchFamily="49" charset="-122"/>
                  <a:ea typeface="楷体_GB2312" panose="02010609030101010101" pitchFamily="49" charset="-122"/>
                  <a:cs typeface="+mn-cs"/>
                </a:rPr>
                <a:t>数据库设计</a:t>
              </a:r>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9704" name="圆角矩形 13"/>
            <p:cNvSpPr/>
            <p:nvPr/>
          </p:nvSpPr>
          <p:spPr>
            <a:xfrm>
              <a:off x="2543" y="9138"/>
              <a:ext cx="3180" cy="720"/>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fontAlgn="base"/>
              <a:r>
                <a:rPr lang="en-US" altLang="zh-CN" b="1" strike="noStrike" noProof="1">
                  <a:solidFill>
                    <a:schemeClr val="accent3"/>
                  </a:solidFill>
                  <a:latin typeface="楷体_GB2312" panose="02010609030101010101" pitchFamily="49" charset="-122"/>
                  <a:ea typeface="楷体_GB2312" panose="02010609030101010101" pitchFamily="49" charset="-122"/>
                  <a:cs typeface="+mn-cs"/>
                </a:rPr>
                <a:t>ch8:</a:t>
              </a:r>
              <a:r>
                <a:rPr lang="zh-CN" altLang="en-US" b="1" strike="noStrike" noProof="1">
                  <a:solidFill>
                    <a:schemeClr val="accent3"/>
                  </a:solidFill>
                  <a:latin typeface="楷体_GB2312" panose="02010609030101010101" pitchFamily="49" charset="-122"/>
                  <a:ea typeface="楷体_GB2312" panose="02010609030101010101" pitchFamily="49" charset="-122"/>
                  <a:cs typeface="+mn-cs"/>
                </a:rPr>
                <a:t>数据库编程</a:t>
              </a:r>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9714" name="圆角矩形 23"/>
            <p:cNvSpPr/>
            <p:nvPr/>
          </p:nvSpPr>
          <p:spPr>
            <a:xfrm>
              <a:off x="2228" y="7047"/>
              <a:ext cx="4174" cy="840"/>
            </a:xfrm>
            <a:prstGeom prst="roundRect">
              <a:avLst>
                <a:gd name="adj" fmla="val 16667"/>
              </a:avLst>
            </a:prstGeom>
            <a:noFill/>
            <a:ln w="3175" cap="flat" cmpd="sng">
              <a:solidFill>
                <a:srgbClr val="FFFF00"/>
              </a:solidFill>
              <a:prstDash val="solid"/>
              <a:round/>
              <a:headEnd type="none" w="med" len="med"/>
              <a:tailEnd type="none" w="med" len="med"/>
            </a:ln>
          </p:spPr>
          <p:txBody>
            <a:bodyPr anchor="t"/>
            <a:lstStyle/>
            <a:p>
              <a:pPr algn="ctr" fontAlgn="base"/>
              <a:r>
                <a:rPr lang="en-US" altLang="zh-CN" b="1" strike="noStrike" noProof="1">
                  <a:solidFill>
                    <a:schemeClr val="accent3"/>
                  </a:solidFill>
                  <a:latin typeface="楷体_GB2312" panose="02010609030101010101" pitchFamily="49" charset="-122"/>
                  <a:ea typeface="楷体_GB2312" panose="02010609030101010101" pitchFamily="49" charset="-122"/>
                  <a:cs typeface="+mn-cs"/>
                </a:rPr>
                <a:t>Ch6:</a:t>
              </a:r>
              <a:r>
                <a:rPr lang="zh-CN" altLang="en-US" b="1" strike="noStrike" noProof="1">
                  <a:solidFill>
                    <a:schemeClr val="accent3"/>
                  </a:solidFill>
                  <a:latin typeface="楷体_GB2312" panose="02010609030101010101" pitchFamily="49" charset="-122"/>
                  <a:ea typeface="楷体_GB2312" panose="02010609030101010101" pitchFamily="49" charset="-122"/>
                  <a:cs typeface="+mn-cs"/>
                </a:rPr>
                <a:t>关系的规范化理论</a:t>
              </a:r>
              <a:endParaRPr lang="zh-CN" altLang="en-US" b="1" strike="noStrike" noProof="1">
                <a:solidFill>
                  <a:schemeClr val="accent3"/>
                </a:solidFill>
                <a:latin typeface="楷体_GB2312" panose="02010609030101010101" pitchFamily="49" charset="-122"/>
                <a:ea typeface="楷体_GB2312" panose="02010609030101010101" pitchFamily="49" charset="-122"/>
              </a:endParaRPr>
            </a:p>
          </p:txBody>
        </p:sp>
        <p:sp>
          <p:nvSpPr>
            <p:cNvPr id="29720" name="右大括号 33"/>
            <p:cNvSpPr/>
            <p:nvPr/>
          </p:nvSpPr>
          <p:spPr>
            <a:xfrm>
              <a:off x="6359" y="7455"/>
              <a:ext cx="632" cy="2083"/>
            </a:xfrm>
            <a:prstGeom prst="rightBrace">
              <a:avLst>
                <a:gd name="adj1" fmla="val 8271"/>
                <a:gd name="adj2" fmla="val 50000"/>
              </a:avLst>
            </a:prstGeom>
            <a:noFill/>
            <a:ln w="19050" cap="flat" cmpd="sng">
              <a:solidFill>
                <a:srgbClr val="FFFF00"/>
              </a:solidFill>
              <a:prstDash val="solid"/>
              <a:round/>
              <a:headEnd type="none" w="med" len="med"/>
              <a:tailEnd type="none" w="med" len="med"/>
            </a:ln>
          </p:spPr>
          <p:txBody>
            <a:bodyPr anchor="t"/>
            <a:lstStyle/>
            <a:p>
              <a:pPr algn="ctr" fontAlgn="base"/>
              <a:endParaRPr lang="zh-CN" altLang="en-US" strike="noStrike" noProof="1">
                <a:solidFill>
                  <a:schemeClr val="accent3"/>
                </a:solidFill>
                <a:latin typeface="Arial" panose="020B0604020202020204" pitchFamily="34" charset="0"/>
                <a:ea typeface="宋体" panose="02010600030101010101" pitchFamily="2" charset="-122"/>
              </a:endParaRPr>
            </a:p>
          </p:txBody>
        </p:sp>
        <p:sp>
          <p:nvSpPr>
            <p:cNvPr id="3" name="圆角矩形 15"/>
            <p:cNvSpPr/>
            <p:nvPr/>
          </p:nvSpPr>
          <p:spPr>
            <a:xfrm>
              <a:off x="1832" y="6870"/>
              <a:ext cx="5015" cy="3166"/>
            </a:xfrm>
            <a:prstGeom prst="roundRect">
              <a:avLst>
                <a:gd name="adj" fmla="val 16667"/>
              </a:avLst>
            </a:prstGeom>
            <a:noFill/>
            <a:ln w="3175" cap="flat" cmpd="sng">
              <a:solidFill>
                <a:srgbClr val="FFFF00"/>
              </a:solidFill>
              <a:prstDash val="solid"/>
              <a:round/>
              <a:headEnd type="none" w="med" len="med"/>
              <a:tailEnd type="none" w="med" len="med"/>
            </a:ln>
            <a:extLst>
              <a:ext uri="{909E8E84-426E-40DD-AFC4-6F175D3DCCD1}">
                <a14:hiddenFill xmlns:a14="http://schemas.microsoft.com/office/drawing/2010/main">
                  <a:solidFill>
                    <a:schemeClr val="bg2">
                      <a:lumMod val="20000"/>
                      <a:lumOff val="80000"/>
                    </a:schemeClr>
                  </a:solidFill>
                </a14:hiddenFill>
              </a:ext>
            </a:extLst>
          </p:spPr>
          <p:txBody>
            <a:bodyPr anchor="t"/>
            <a:lstStyle/>
            <a:p>
              <a:pPr algn="ctr" fontAlgn="base"/>
              <a:endParaRPr lang="zh-CN" altLang="en-US" sz="2000" b="1" strike="noStrike" noProof="1">
                <a:solidFill>
                  <a:schemeClr val="accent3"/>
                </a:solidFill>
                <a:latin typeface="楷体_GB2312" panose="02010609030101010101" pitchFamily="49" charset="-122"/>
                <a:ea typeface="楷体_GB2312" panose="02010609030101010101" pitchFamily="49" charset="-122"/>
              </a:endParaRPr>
            </a:p>
          </p:txBody>
        </p:sp>
      </p:grpSp>
      <p:sp>
        <p:nvSpPr>
          <p:cNvPr id="4" name="灯片编号占位符 3"/>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70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7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7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7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7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bldLvl="0" animBg="1"/>
      <p:bldP spid="29706" grpId="0" bldLvl="0" animBg="1"/>
      <p:bldP spid="29702" grpId="0" bldLvl="0" animBg="1"/>
      <p:bldP spid="29716" grpId="0" bldLvl="0" animBg="1"/>
      <p:bldP spid="29715" grpId="0" bldLvl="0" animBg="1"/>
      <p:bldP spid="29717" grpId="0" bldLvl="0" animBg="1"/>
      <p:bldP spid="27" grpId="0" bldLvl="0" animBg="1"/>
      <p:bldP spid="2971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89" name="Rectangle 2"/>
          <p:cNvSpPr/>
          <p:nvPr/>
        </p:nvSpPr>
        <p:spPr>
          <a:xfrm>
            <a:off x="530225" y="265113"/>
            <a:ext cx="8229600" cy="914400"/>
          </a:xfrm>
          <a:prstGeom prst="rect">
            <a:avLst/>
          </a:prstGeom>
          <a:noFill/>
          <a:ln w="9525">
            <a:noFill/>
          </a:ln>
        </p:spPr>
        <p:txBody>
          <a:bodyPr anchor="ctr"/>
          <a:lstStyle/>
          <a:p>
            <a:pPr>
              <a:spcBef>
                <a:spcPct val="0"/>
              </a:spcBef>
            </a:pPr>
            <a:r>
              <a:rPr lang="zh-CN" altLang="en-US" sz="4800" dirty="0">
                <a:solidFill>
                  <a:srgbClr val="FFFFCC"/>
                </a:solidFill>
                <a:latin typeface="Arial" panose="020B0604020202020204" pitchFamily="34" charset="0"/>
                <a:ea typeface="隶书" panose="02010509060101010101" pitchFamily="49" charset="-122"/>
              </a:rPr>
              <a:t>考试相关内容介绍</a:t>
            </a:r>
            <a:endParaRPr lang="zh-CN" altLang="en-US" sz="3600" dirty="0">
              <a:solidFill>
                <a:srgbClr val="FFFFCC"/>
              </a:solidFill>
              <a:latin typeface="Arial" panose="020B0604020202020204" pitchFamily="34" charset="0"/>
              <a:ea typeface="隶书" panose="02010509060101010101" pitchFamily="49" charset="-122"/>
            </a:endParaRPr>
          </a:p>
        </p:txBody>
      </p:sp>
      <p:sp>
        <p:nvSpPr>
          <p:cNvPr id="37890" name="Rectangle 3"/>
          <p:cNvSpPr/>
          <p:nvPr/>
        </p:nvSpPr>
        <p:spPr>
          <a:xfrm>
            <a:off x="473075" y="1450975"/>
            <a:ext cx="7839075" cy="741363"/>
          </a:xfrm>
          <a:prstGeom prst="rect">
            <a:avLst/>
          </a:prstGeom>
          <a:noFill/>
          <a:ln w="9525">
            <a:noFill/>
          </a:ln>
        </p:spPr>
        <p:txBody>
          <a:bodyPr anchor="t"/>
          <a:lstStyle/>
          <a:p>
            <a:pPr marL="342900" indent="-342900">
              <a:spcBef>
                <a:spcPct val="20000"/>
              </a:spcBef>
              <a:buClr>
                <a:schemeClr val="bg2"/>
              </a:buClr>
              <a:buSzPct val="75000"/>
              <a:buFont typeface="Wingdings" panose="05000000000000000000" pitchFamily="2" charset="2"/>
            </a:pPr>
            <a:r>
              <a:rPr lang="en-US" altLang="zh-CN" sz="3600" b="1" dirty="0">
                <a:solidFill>
                  <a:srgbClr val="FFFFCC"/>
                </a:solidFill>
                <a:latin typeface="Arial" panose="020B0604020202020204" pitchFamily="34" charset="0"/>
                <a:ea typeface="隶书" panose="02010509060101010101" pitchFamily="49" charset="-122"/>
              </a:rPr>
              <a:t>--  </a:t>
            </a:r>
            <a:r>
              <a:rPr lang="zh-CN" altLang="en-US" sz="3600" b="1" dirty="0">
                <a:solidFill>
                  <a:srgbClr val="FFFFCC"/>
                </a:solidFill>
                <a:latin typeface="Arial" panose="020B0604020202020204" pitchFamily="34" charset="0"/>
                <a:ea typeface="隶书" panose="02010509060101010101" pitchFamily="49" charset="-122"/>
              </a:rPr>
              <a:t>成绩评定</a:t>
            </a:r>
            <a:endParaRPr lang="zh-CN" altLang="en-US" sz="3600" b="1" dirty="0">
              <a:solidFill>
                <a:srgbClr val="FFFFCC"/>
              </a:solidFill>
              <a:latin typeface="Arial" panose="020B0604020202020204" pitchFamily="34" charset="0"/>
              <a:ea typeface="隶书" panose="02010509060101010101" pitchFamily="49" charset="-122"/>
            </a:endParaRPr>
          </a:p>
        </p:txBody>
      </p:sp>
      <p:sp>
        <p:nvSpPr>
          <p:cNvPr id="37891" name="Line 4"/>
          <p:cNvSpPr/>
          <p:nvPr/>
        </p:nvSpPr>
        <p:spPr>
          <a:xfrm>
            <a:off x="603250" y="1179513"/>
            <a:ext cx="8156575" cy="0"/>
          </a:xfrm>
          <a:prstGeom prst="line">
            <a:avLst/>
          </a:prstGeom>
          <a:ln w="38100" cap="flat" cmpd="sng">
            <a:solidFill>
              <a:srgbClr val="FFCC00"/>
            </a:solidFill>
            <a:prstDash val="dash"/>
            <a:round/>
            <a:headEnd type="none" w="med" len="med"/>
            <a:tailEnd type="none" w="med" len="med"/>
          </a:ln>
        </p:spPr>
      </p:sp>
      <p:sp>
        <p:nvSpPr>
          <p:cNvPr id="37893" name="AutoShape 6"/>
          <p:cNvSpPr/>
          <p:nvPr/>
        </p:nvSpPr>
        <p:spPr>
          <a:xfrm>
            <a:off x="1730375" y="2663825"/>
            <a:ext cx="416560" cy="1744980"/>
          </a:xfrm>
          <a:prstGeom prst="leftBrace">
            <a:avLst>
              <a:gd name="adj1" fmla="val 71876"/>
              <a:gd name="adj2" fmla="val 47824"/>
            </a:avLst>
          </a:prstGeom>
          <a:noFill/>
          <a:ln w="25400" cap="flat" cmpd="sng">
            <a:solidFill>
              <a:srgbClr val="FFFF00"/>
            </a:solidFill>
            <a:prstDash val="solid"/>
            <a:round/>
            <a:headEnd type="none" w="med" len="med"/>
            <a:tailEnd type="none" w="med" len="med"/>
          </a:ln>
        </p:spPr>
        <p:txBody>
          <a:bodyPr wrap="none" anchor="ctr"/>
          <a:lstStyle/>
          <a:p>
            <a:pPr algn="ctr"/>
            <a:endParaRPr lang="zh-CN" altLang="en-US" dirty="0">
              <a:solidFill>
                <a:srgbClr val="FFFF00"/>
              </a:solidFill>
              <a:latin typeface="Arial" panose="020B0604020202020204" pitchFamily="34" charset="0"/>
              <a:ea typeface="宋体" panose="02010600030101010101" pitchFamily="2" charset="-122"/>
            </a:endParaRPr>
          </a:p>
        </p:txBody>
      </p:sp>
      <p:sp>
        <p:nvSpPr>
          <p:cNvPr id="37894" name="Rectangle 7"/>
          <p:cNvSpPr/>
          <p:nvPr/>
        </p:nvSpPr>
        <p:spPr>
          <a:xfrm>
            <a:off x="292100" y="3205163"/>
            <a:ext cx="1260475" cy="523875"/>
          </a:xfrm>
          <a:prstGeom prst="rect">
            <a:avLst/>
          </a:prstGeom>
          <a:noFill/>
          <a:ln w="9525">
            <a:noFill/>
          </a:ln>
        </p:spPr>
        <p:txBody>
          <a:bodyPr wrap="none" anchor="t">
            <a:spAutoFit/>
          </a:bodyPr>
          <a:lstStyle/>
          <a:p>
            <a:pPr algn="ctr"/>
            <a:r>
              <a:rPr lang="zh-CN" altLang="en-US" sz="2800" dirty="0">
                <a:latin typeface="Arial" panose="020B0604020202020204" pitchFamily="34" charset="0"/>
                <a:ea typeface="楷体_GB2312" panose="02010609030101010101" pitchFamily="49" charset="-122"/>
              </a:rPr>
              <a:t>总成绩</a:t>
            </a:r>
            <a:endParaRPr lang="zh-CN" altLang="en-US" sz="2800" dirty="0">
              <a:latin typeface="Arial" panose="020B0604020202020204" pitchFamily="34" charset="0"/>
              <a:ea typeface="楷体_GB2312" panose="02010609030101010101" pitchFamily="49" charset="-122"/>
            </a:endParaRPr>
          </a:p>
        </p:txBody>
      </p:sp>
      <p:sp>
        <p:nvSpPr>
          <p:cNvPr id="37895" name="Rectangle 8"/>
          <p:cNvSpPr/>
          <p:nvPr/>
        </p:nvSpPr>
        <p:spPr>
          <a:xfrm>
            <a:off x="2261712" y="2323465"/>
            <a:ext cx="2494280" cy="521970"/>
          </a:xfrm>
          <a:prstGeom prst="rect">
            <a:avLst/>
          </a:prstGeom>
          <a:noFill/>
          <a:ln w="9525">
            <a:noFill/>
          </a:ln>
        </p:spPr>
        <p:txBody>
          <a:bodyPr wrap="none" anchor="t">
            <a:spAutoFit/>
          </a:bodyPr>
          <a:lstStyle/>
          <a:p>
            <a:pPr algn="ctr"/>
            <a:r>
              <a:rPr lang="zh-CN" altLang="en-US" sz="2800" dirty="0">
                <a:latin typeface="Arial" panose="020B0604020202020204" pitchFamily="34" charset="0"/>
                <a:ea typeface="楷体_GB2312" panose="02010609030101010101" pitchFamily="49" charset="-122"/>
              </a:rPr>
              <a:t>期末考试</a:t>
            </a:r>
            <a:r>
              <a:rPr lang="en-US" altLang="zh-CN" sz="2800" dirty="0">
                <a:latin typeface="楷体_GB2312" panose="02010609030101010101" pitchFamily="49" charset="-122"/>
                <a:ea typeface="楷体_GB2312" panose="02010609030101010101" pitchFamily="49" charset="-122"/>
              </a:rPr>
              <a:t>(60%)</a:t>
            </a:r>
            <a:endParaRPr lang="en-US" altLang="zh-CN" sz="2800" dirty="0">
              <a:latin typeface="楷体_GB2312" panose="02010609030101010101" pitchFamily="49" charset="-122"/>
              <a:ea typeface="楷体_GB2312" panose="02010609030101010101" pitchFamily="49" charset="-122"/>
            </a:endParaRPr>
          </a:p>
        </p:txBody>
      </p:sp>
      <p:sp>
        <p:nvSpPr>
          <p:cNvPr id="37896" name="Rectangle 9"/>
          <p:cNvSpPr/>
          <p:nvPr/>
        </p:nvSpPr>
        <p:spPr>
          <a:xfrm>
            <a:off x="2324419" y="4315143"/>
            <a:ext cx="2710392" cy="521970"/>
          </a:xfrm>
          <a:prstGeom prst="rect">
            <a:avLst/>
          </a:prstGeom>
          <a:noFill/>
          <a:ln w="9525">
            <a:noFill/>
          </a:ln>
        </p:spPr>
        <p:txBody>
          <a:bodyPr wrap="square" anchor="t">
            <a:spAutoFit/>
          </a:bodyPr>
          <a:lstStyle/>
          <a:p>
            <a:r>
              <a:rPr lang="zh-CN" altLang="en-US" sz="2800" dirty="0">
                <a:latin typeface="楷体_GB2312" panose="02010609030101010101" pitchFamily="49" charset="-122"/>
                <a:ea typeface="楷体_GB2312" panose="02010609030101010101" pitchFamily="49" charset="-122"/>
              </a:rPr>
              <a:t>平时</a:t>
            </a:r>
            <a:r>
              <a:rPr lang="en-US" altLang="zh-CN" sz="2800" dirty="0">
                <a:latin typeface="楷体_GB2312" panose="02010609030101010101" pitchFamily="49" charset="-122"/>
                <a:ea typeface="楷体_GB2312" panose="02010609030101010101" pitchFamily="49" charset="-122"/>
              </a:rPr>
              <a:t>(10%)</a:t>
            </a:r>
            <a:endParaRPr lang="zh-CN" altLang="en-US" sz="2800" dirty="0">
              <a:latin typeface="楷体_GB2312" panose="02010609030101010101" pitchFamily="49" charset="-122"/>
              <a:ea typeface="楷体_GB2312" panose="02010609030101010101" pitchFamily="49" charset="-122"/>
            </a:endParaRPr>
          </a:p>
        </p:txBody>
      </p:sp>
      <p:sp>
        <p:nvSpPr>
          <p:cNvPr id="37898" name="Rectangle 11"/>
          <p:cNvSpPr/>
          <p:nvPr/>
        </p:nvSpPr>
        <p:spPr>
          <a:xfrm>
            <a:off x="1066800" y="5356225"/>
            <a:ext cx="6223000" cy="771525"/>
          </a:xfrm>
          <a:prstGeom prst="rect">
            <a:avLst/>
          </a:prstGeom>
          <a:noFill/>
          <a:ln w="3175" cap="flat" cmpd="sng">
            <a:solidFill>
              <a:srgbClr val="669900"/>
            </a:solidFill>
            <a:prstDash val="solid"/>
            <a:miter/>
            <a:headEnd type="none" w="med" len="med"/>
            <a:tailEnd type="none" w="med" len="med"/>
          </a:ln>
        </p:spPr>
        <p:txBody>
          <a:bodyPr wrap="none" anchor="ctr"/>
          <a:lstStyle/>
          <a:p>
            <a:pPr algn="ctr"/>
            <a:r>
              <a:rPr lang="zh-CN" altLang="en-US" sz="2400" b="1" dirty="0">
                <a:latin typeface="Arial" panose="020B0604020202020204" pitchFamily="34" charset="0"/>
                <a:ea typeface="楷体_GB2312" panose="02010609030101010101" pitchFamily="49" charset="-122"/>
              </a:rPr>
              <a:t>平时上课：出勤，课堂参与度等</a:t>
            </a:r>
            <a:endParaRPr lang="zh-CN" altLang="en-US" sz="2400" b="1" dirty="0">
              <a:latin typeface="Arial" panose="020B0604020202020204" pitchFamily="34" charset="0"/>
              <a:ea typeface="楷体_GB2312" panose="02010609030101010101" pitchFamily="49" charset="-122"/>
            </a:endParaRPr>
          </a:p>
        </p:txBody>
      </p:sp>
      <p:sp>
        <p:nvSpPr>
          <p:cNvPr id="2" name="灯片编号占位符 1"/>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3" name="AutoShape 6"/>
          <p:cNvSpPr/>
          <p:nvPr/>
        </p:nvSpPr>
        <p:spPr>
          <a:xfrm>
            <a:off x="4219575" y="2747645"/>
            <a:ext cx="688975" cy="1744980"/>
          </a:xfrm>
          <a:prstGeom prst="leftBrace">
            <a:avLst>
              <a:gd name="adj1" fmla="val 71876"/>
              <a:gd name="adj2" fmla="val 47824"/>
            </a:avLst>
          </a:prstGeom>
          <a:noFill/>
          <a:ln w="25400" cap="flat" cmpd="sng">
            <a:solidFill>
              <a:srgbClr val="FFFF00"/>
            </a:solidFill>
            <a:prstDash val="solid"/>
            <a:round/>
            <a:headEnd type="none" w="med" len="med"/>
            <a:tailEnd type="none" w="med" len="med"/>
          </a:ln>
        </p:spPr>
        <p:txBody>
          <a:bodyPr wrap="none" anchor="ctr"/>
          <a:p>
            <a:pPr algn="ctr"/>
            <a:endParaRPr lang="zh-CN" altLang="en-US" sz="1600" dirty="0">
              <a:solidFill>
                <a:srgbClr val="FFFF00"/>
              </a:solidFill>
              <a:latin typeface="Arial" panose="020B0604020202020204" pitchFamily="34" charset="0"/>
              <a:ea typeface="宋体" panose="02010600030101010101" pitchFamily="2" charset="-122"/>
            </a:endParaRPr>
          </a:p>
        </p:txBody>
      </p:sp>
      <p:sp>
        <p:nvSpPr>
          <p:cNvPr id="4" name="Rectangle 9"/>
          <p:cNvSpPr/>
          <p:nvPr/>
        </p:nvSpPr>
        <p:spPr>
          <a:xfrm>
            <a:off x="2372360" y="3352800"/>
            <a:ext cx="2180590" cy="521970"/>
          </a:xfrm>
          <a:prstGeom prst="rect">
            <a:avLst/>
          </a:prstGeom>
          <a:noFill/>
          <a:ln w="9525">
            <a:noFill/>
          </a:ln>
        </p:spPr>
        <p:txBody>
          <a:bodyPr wrap="square" anchor="t">
            <a:spAutoFit/>
          </a:bodyPr>
          <a:p>
            <a:r>
              <a:rPr lang="zh-CN" altLang="en-US" sz="2800" dirty="0">
                <a:latin typeface="楷体_GB2312" panose="02010609030101010101" pitchFamily="49" charset="-122"/>
                <a:ea typeface="楷体_GB2312" panose="02010609030101010101" pitchFamily="49" charset="-122"/>
              </a:rPr>
              <a:t>作业</a:t>
            </a:r>
            <a:r>
              <a:rPr lang="en-US" altLang="zh-CN" sz="2800" dirty="0">
                <a:latin typeface="楷体_GB2312" panose="02010609030101010101" pitchFamily="49" charset="-122"/>
                <a:ea typeface="楷体_GB2312" panose="02010609030101010101" pitchFamily="49" charset="-122"/>
              </a:rPr>
              <a:t>(30%)</a:t>
            </a:r>
            <a:endParaRPr lang="zh-CN" altLang="en-US" sz="2800" dirty="0">
              <a:latin typeface="楷体_GB2312" panose="02010609030101010101" pitchFamily="49" charset="-122"/>
              <a:ea typeface="楷体_GB2312" panose="02010609030101010101" pitchFamily="49" charset="-122"/>
            </a:endParaRPr>
          </a:p>
        </p:txBody>
      </p:sp>
      <p:sp>
        <p:nvSpPr>
          <p:cNvPr id="5" name="Rectangle 9"/>
          <p:cNvSpPr/>
          <p:nvPr/>
        </p:nvSpPr>
        <p:spPr>
          <a:xfrm>
            <a:off x="4866640" y="2545080"/>
            <a:ext cx="2774315" cy="460375"/>
          </a:xfrm>
          <a:prstGeom prst="rect">
            <a:avLst/>
          </a:prstGeom>
          <a:noFill/>
          <a:ln w="9525">
            <a:noFill/>
          </a:ln>
        </p:spPr>
        <p:txBody>
          <a:bodyPr wrap="square" anchor="t">
            <a:spAutoFit/>
          </a:bodyPr>
          <a:p>
            <a:r>
              <a:rPr lang="zh-CN" altLang="en-US" sz="2400" dirty="0">
                <a:latin typeface="楷体_GB2312" panose="02010609030101010101" pitchFamily="49" charset="-122"/>
                <a:ea typeface="楷体_GB2312" panose="02010609030101010101" pitchFamily="49" charset="-122"/>
              </a:rPr>
              <a:t>课后作业</a:t>
            </a:r>
            <a:r>
              <a:rPr lang="en-US" altLang="zh-CN" sz="2400" dirty="0">
                <a:latin typeface="楷体_GB2312" panose="02010609030101010101" pitchFamily="49" charset="-122"/>
                <a:ea typeface="楷体_GB2312" panose="02010609030101010101" pitchFamily="49" charset="-122"/>
              </a:rPr>
              <a:t>(15%)</a:t>
            </a:r>
            <a:endParaRPr lang="en-US" altLang="zh-CN" sz="2400" dirty="0">
              <a:latin typeface="楷体_GB2312" panose="02010609030101010101" pitchFamily="49" charset="-122"/>
              <a:ea typeface="楷体_GB2312" panose="02010609030101010101" pitchFamily="49" charset="-122"/>
            </a:endParaRPr>
          </a:p>
        </p:txBody>
      </p:sp>
      <p:sp>
        <p:nvSpPr>
          <p:cNvPr id="6" name="矩形 5"/>
          <p:cNvSpPr/>
          <p:nvPr/>
        </p:nvSpPr>
        <p:spPr>
          <a:xfrm>
            <a:off x="4908550" y="3310255"/>
            <a:ext cx="3330575" cy="460375"/>
          </a:xfrm>
          <a:prstGeom prst="rect">
            <a:avLst/>
          </a:prstGeom>
          <a:noFill/>
          <a:ln w="9525">
            <a:noFill/>
          </a:ln>
        </p:spPr>
        <p:txBody>
          <a:bodyPr wrap="square" rtlCol="0" anchor="t">
            <a:spAutoFit/>
          </a:bodyPr>
          <a:p>
            <a:pPr lvl="0" algn="l">
              <a:buClrTx/>
              <a:buSzTx/>
            </a:pPr>
            <a:r>
              <a:rPr lang="zh-CN" altLang="en-US" sz="2400" dirty="0">
                <a:latin typeface="楷体_GB2312" panose="02010609030101010101" pitchFamily="49" charset="-122"/>
                <a:ea typeface="楷体_GB2312" panose="02010609030101010101" pitchFamily="49" charset="-122"/>
                <a:sym typeface="+mn-ea"/>
              </a:rPr>
              <a:t>实验课大作业（10%）</a:t>
            </a:r>
            <a:endParaRPr lang="zh-CN" altLang="en-US" sz="2400" dirty="0">
              <a:latin typeface="楷体_GB2312" panose="02010609030101010101" pitchFamily="49" charset="-122"/>
              <a:ea typeface="楷体_GB2312" panose="02010609030101010101" pitchFamily="49" charset="-122"/>
              <a:sym typeface="+mn-ea"/>
            </a:endParaRPr>
          </a:p>
        </p:txBody>
      </p:sp>
      <p:sp>
        <p:nvSpPr>
          <p:cNvPr id="7" name="矩形 6"/>
          <p:cNvSpPr/>
          <p:nvPr/>
        </p:nvSpPr>
        <p:spPr>
          <a:xfrm>
            <a:off x="4866640" y="4248785"/>
            <a:ext cx="3825875" cy="460375"/>
          </a:xfrm>
          <a:prstGeom prst="rect">
            <a:avLst/>
          </a:prstGeom>
          <a:noFill/>
          <a:ln w="9525">
            <a:noFill/>
          </a:ln>
        </p:spPr>
        <p:txBody>
          <a:bodyPr wrap="square" rtlCol="0" anchor="t">
            <a:spAutoFit/>
          </a:bodyPr>
          <a:p>
            <a:pPr lvl="0" algn="l">
              <a:buClrTx/>
              <a:buSzTx/>
            </a:pPr>
            <a:r>
              <a:rPr lang="zh-CN" altLang="en-US" sz="2400" dirty="0">
                <a:latin typeface="楷体_GB2312" panose="02010609030101010101" pitchFamily="49" charset="-122"/>
                <a:ea typeface="楷体_GB2312" panose="02010609030101010101" pitchFamily="49" charset="-122"/>
                <a:sym typeface="+mn-ea"/>
              </a:rPr>
              <a:t>B+树（5%，代码+</a:t>
            </a:r>
            <a:r>
              <a:rPr lang="zh-CN" altLang="en-US" sz="2400" dirty="0">
                <a:latin typeface="楷体_GB2312" panose="02010609030101010101" pitchFamily="49" charset="-122"/>
                <a:ea typeface="楷体_GB2312" panose="02010609030101010101" pitchFamily="49" charset="-122"/>
                <a:sym typeface="+mn-ea"/>
              </a:rPr>
              <a:t>学习</a:t>
            </a:r>
            <a:r>
              <a:rPr lang="zh-CN" altLang="en-US" sz="2400" dirty="0">
                <a:latin typeface="楷体_GB2312" panose="02010609030101010101" pitchFamily="49" charset="-122"/>
                <a:ea typeface="楷体_GB2312" panose="02010609030101010101" pitchFamily="49" charset="-122"/>
                <a:sym typeface="+mn-ea"/>
              </a:rPr>
              <a:t>报告）</a:t>
            </a:r>
            <a:endParaRPr lang="zh-CN" altLang="en-US" sz="2400" dirty="0">
              <a:latin typeface="楷体_GB2312" panose="02010609030101010101" pitchFamily="49" charset="-122"/>
              <a:ea typeface="楷体_GB2312" panose="02010609030101010101" pitchFamily="49"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idx="4294967295"/>
          </p:nvPr>
        </p:nvSpPr>
        <p:spPr>
          <a:xfrm>
            <a:off x="530225" y="265113"/>
            <a:ext cx="8274050"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推荐在线资源 </a:t>
            </a:r>
            <a:r>
              <a:rPr lang="en-US" altLang="zh-CN" sz="4800" dirty="0">
                <a:solidFill>
                  <a:srgbClr val="FFFFCC"/>
                </a:solidFill>
                <a:ea typeface="隶书" panose="02010509060101010101" pitchFamily="49" charset="-122"/>
              </a:rPr>
              <a:t>- </a:t>
            </a:r>
            <a:r>
              <a:rPr lang="zh-CN" altLang="en-US" sz="4800" dirty="0">
                <a:solidFill>
                  <a:srgbClr val="FFFFCC"/>
                </a:solidFill>
                <a:ea typeface="隶书" panose="02010509060101010101" pitchFamily="49" charset="-122"/>
              </a:rPr>
              <a:t>慕课</a:t>
            </a:r>
            <a:endParaRPr lang="zh-CN" altLang="en-US" sz="4800" dirty="0">
              <a:solidFill>
                <a:srgbClr val="FFFFCC"/>
              </a:solidFill>
              <a:ea typeface="隶书" panose="02010509060101010101" pitchFamily="49" charset="-122"/>
            </a:endParaRPr>
          </a:p>
        </p:txBody>
      </p:sp>
      <p:sp>
        <p:nvSpPr>
          <p:cNvPr id="38914" name="Rectangle 3"/>
          <p:cNvSpPr>
            <a:spLocks noGrp="1"/>
          </p:cNvSpPr>
          <p:nvPr>
            <p:ph type="body" idx="4294967295"/>
          </p:nvPr>
        </p:nvSpPr>
        <p:spPr>
          <a:xfrm>
            <a:off x="515620" y="1552575"/>
            <a:ext cx="8628063" cy="4768850"/>
          </a:xfrm>
        </p:spPr>
        <p:txBody>
          <a:bodyPr wrap="square" lIns="91440" tIns="45720" rIns="91440" bIns="45720" anchor="t"/>
          <a:lstStyle/>
          <a:p>
            <a:pPr eaLnBrk="1" hangingPunct="1">
              <a:buNone/>
            </a:pPr>
            <a:r>
              <a:rPr lang="en-US" altLang="zh-CN" sz="2800" b="1" dirty="0">
                <a:solidFill>
                  <a:srgbClr val="FFFFCC"/>
                </a:solidFill>
                <a:latin typeface="隶书" panose="02010509060101010101" pitchFamily="49" charset="-122"/>
                <a:ea typeface="隶书" panose="02010509060101010101" pitchFamily="49" charset="-122"/>
              </a:rPr>
              <a:t>-- </a:t>
            </a:r>
            <a:r>
              <a:rPr lang="zh-CN" altLang="en-US" sz="2800" b="1" dirty="0">
                <a:solidFill>
                  <a:srgbClr val="FFFFCC"/>
                </a:solidFill>
                <a:latin typeface="隶书" panose="02010509060101010101" pitchFamily="49" charset="-122"/>
                <a:ea typeface="隶书" panose="02010509060101010101" pitchFamily="49" charset="-122"/>
              </a:rPr>
              <a:t>中国人民大学：</a:t>
            </a:r>
            <a:endParaRPr lang="zh-CN" altLang="en-US" sz="2800" b="1" dirty="0">
              <a:solidFill>
                <a:srgbClr val="FFFFCC"/>
              </a:solidFill>
              <a:latin typeface="隶书" panose="02010509060101010101" pitchFamily="49" charset="-122"/>
              <a:ea typeface="隶书" panose="02010509060101010101" pitchFamily="49" charset="-122"/>
            </a:endParaRPr>
          </a:p>
          <a:p>
            <a:pPr eaLnBrk="1" hangingPunct="1">
              <a:buNone/>
            </a:pPr>
            <a:endParaRPr lang="zh-CN" altLang="en-US" sz="2800" b="1" dirty="0">
              <a:solidFill>
                <a:srgbClr val="FFFFCC"/>
              </a:solidFill>
              <a:latin typeface="隶书" panose="02010509060101010101" pitchFamily="49" charset="-122"/>
              <a:ea typeface="隶书" panose="02010509060101010101" pitchFamily="49" charset="-122"/>
            </a:endParaRPr>
          </a:p>
          <a:p>
            <a:pPr eaLnBrk="1" hangingPunct="1">
              <a:buNone/>
            </a:pPr>
            <a:endParaRPr lang="zh-CN" altLang="en-US" sz="2800" b="1" dirty="0">
              <a:solidFill>
                <a:srgbClr val="FFFFCC"/>
              </a:solidFill>
              <a:latin typeface="隶书" panose="02010509060101010101" pitchFamily="49" charset="-122"/>
              <a:ea typeface="隶书" panose="02010509060101010101" pitchFamily="49" charset="-122"/>
            </a:endParaRPr>
          </a:p>
        </p:txBody>
      </p:sp>
      <p:sp>
        <p:nvSpPr>
          <p:cNvPr id="38915" name="Line 4"/>
          <p:cNvSpPr/>
          <p:nvPr/>
        </p:nvSpPr>
        <p:spPr>
          <a:xfrm>
            <a:off x="603250" y="1179513"/>
            <a:ext cx="8156575" cy="0"/>
          </a:xfrm>
          <a:prstGeom prst="line">
            <a:avLst/>
          </a:prstGeom>
          <a:ln w="38100" cap="flat" cmpd="sng">
            <a:solidFill>
              <a:srgbClr val="FFCC00"/>
            </a:solidFill>
            <a:prstDash val="dash"/>
            <a:round/>
            <a:headEnd type="none" w="med" len="med"/>
            <a:tailEnd type="none" w="med" len="med"/>
          </a:ln>
        </p:spPr>
      </p:sp>
      <p:sp>
        <p:nvSpPr>
          <p:cNvPr id="3" name="文本框 2"/>
          <p:cNvSpPr txBox="1"/>
          <p:nvPr/>
        </p:nvSpPr>
        <p:spPr>
          <a:xfrm>
            <a:off x="743585" y="6053455"/>
            <a:ext cx="7386955" cy="368300"/>
          </a:xfrm>
          <a:prstGeom prst="rect">
            <a:avLst/>
          </a:prstGeom>
          <a:noFill/>
        </p:spPr>
        <p:txBody>
          <a:bodyPr wrap="square" rtlCol="0" anchor="t">
            <a:spAutoFit/>
          </a:bodyPr>
          <a:lstStyle/>
          <a:p>
            <a:r>
              <a:rPr lang="zh-CN" altLang="en-US"/>
              <a:t>https://www.icourse163.org/course/RUC-488001</a:t>
            </a:r>
            <a:endParaRPr lang="zh-CN" altLang="en-US"/>
          </a:p>
        </p:txBody>
      </p:sp>
      <p:pic>
        <p:nvPicPr>
          <p:cNvPr id="4" name="图片 3"/>
          <p:cNvPicPr>
            <a:picLocks noChangeAspect="1"/>
          </p:cNvPicPr>
          <p:nvPr/>
        </p:nvPicPr>
        <p:blipFill>
          <a:blip r:embed="rId1"/>
          <a:stretch>
            <a:fillRect/>
          </a:stretch>
        </p:blipFill>
        <p:spPr>
          <a:xfrm>
            <a:off x="848995" y="2126615"/>
            <a:ext cx="6242685" cy="3746500"/>
          </a:xfrm>
          <a:prstGeom prst="rect">
            <a:avLst/>
          </a:prstGeom>
        </p:spPr>
      </p:pic>
      <p:sp>
        <p:nvSpPr>
          <p:cNvPr id="2" name="灯片编号占位符 1"/>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idx="4294967295"/>
          </p:nvPr>
        </p:nvSpPr>
        <p:spPr>
          <a:xfrm>
            <a:off x="530225" y="265113"/>
            <a:ext cx="8274050"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推荐在线资源 </a:t>
            </a:r>
            <a:r>
              <a:rPr lang="en-US" altLang="zh-CN" sz="4800" dirty="0">
                <a:solidFill>
                  <a:srgbClr val="FFFFCC"/>
                </a:solidFill>
                <a:ea typeface="隶书" panose="02010509060101010101" pitchFamily="49" charset="-122"/>
              </a:rPr>
              <a:t>- </a:t>
            </a:r>
            <a:r>
              <a:rPr lang="zh-CN" altLang="en-US" sz="4800" dirty="0">
                <a:solidFill>
                  <a:srgbClr val="FFFFCC"/>
                </a:solidFill>
                <a:ea typeface="隶书" panose="02010509060101010101" pitchFamily="49" charset="-122"/>
              </a:rPr>
              <a:t>慕课</a:t>
            </a:r>
            <a:endParaRPr lang="zh-CN" altLang="en-US" sz="4800" dirty="0">
              <a:solidFill>
                <a:srgbClr val="FFFFCC"/>
              </a:solidFill>
              <a:ea typeface="隶书" panose="02010509060101010101" pitchFamily="49" charset="-122"/>
            </a:endParaRPr>
          </a:p>
        </p:txBody>
      </p:sp>
      <p:sp>
        <p:nvSpPr>
          <p:cNvPr id="38914" name="Rectangle 3"/>
          <p:cNvSpPr>
            <a:spLocks noGrp="1"/>
          </p:cNvSpPr>
          <p:nvPr>
            <p:ph type="body" idx="4294967295"/>
          </p:nvPr>
        </p:nvSpPr>
        <p:spPr>
          <a:xfrm>
            <a:off x="323850" y="1552575"/>
            <a:ext cx="8628063" cy="4768850"/>
          </a:xfrm>
        </p:spPr>
        <p:txBody>
          <a:bodyPr wrap="square" lIns="91440" tIns="45720" rIns="91440" bIns="45720" anchor="t"/>
          <a:lstStyle/>
          <a:p>
            <a:pPr eaLnBrk="1" hangingPunct="1">
              <a:buNone/>
            </a:pPr>
            <a:r>
              <a:rPr lang="en-US" altLang="zh-CN" sz="2800" b="1" dirty="0">
                <a:solidFill>
                  <a:srgbClr val="FFFFCC"/>
                </a:solidFill>
                <a:latin typeface="隶书" panose="02010509060101010101" pitchFamily="49" charset="-122"/>
                <a:ea typeface="隶书" panose="02010509060101010101" pitchFamily="49" charset="-122"/>
              </a:rPr>
              <a:t> -- </a:t>
            </a:r>
            <a:r>
              <a:rPr lang="zh-CN" altLang="en-US" sz="2800" b="1" dirty="0">
                <a:solidFill>
                  <a:srgbClr val="FFFFCC"/>
                </a:solidFill>
                <a:latin typeface="隶书" panose="02010509060101010101" pitchFamily="49" charset="-122"/>
                <a:ea typeface="隶书" panose="02010509060101010101" pitchFamily="49" charset="-122"/>
              </a:rPr>
              <a:t>哈尔滨工业大学：</a:t>
            </a:r>
            <a:endParaRPr lang="zh-CN" altLang="en-US" sz="2800" b="1" dirty="0">
              <a:solidFill>
                <a:srgbClr val="FFFFCC"/>
              </a:solidFill>
              <a:latin typeface="隶书" panose="02010509060101010101" pitchFamily="49" charset="-122"/>
              <a:ea typeface="隶书" panose="02010509060101010101" pitchFamily="49" charset="-122"/>
            </a:endParaRPr>
          </a:p>
          <a:p>
            <a:pPr eaLnBrk="1" hangingPunct="1">
              <a:buNone/>
            </a:pPr>
            <a:endParaRPr lang="zh-CN" altLang="en-US" sz="2800" b="1" dirty="0">
              <a:solidFill>
                <a:srgbClr val="FFFFCC"/>
              </a:solidFill>
              <a:latin typeface="隶书" panose="02010509060101010101" pitchFamily="49" charset="-122"/>
              <a:ea typeface="隶书" panose="02010509060101010101" pitchFamily="49" charset="-122"/>
            </a:endParaRPr>
          </a:p>
          <a:p>
            <a:pPr eaLnBrk="1" hangingPunct="1">
              <a:buNone/>
            </a:pPr>
            <a:endParaRPr lang="zh-CN" altLang="en-US" sz="2800" b="1" dirty="0">
              <a:solidFill>
                <a:srgbClr val="FFFFCC"/>
              </a:solidFill>
              <a:latin typeface="隶书" panose="02010509060101010101" pitchFamily="49" charset="-122"/>
              <a:ea typeface="隶书" panose="02010509060101010101" pitchFamily="49" charset="-122"/>
            </a:endParaRPr>
          </a:p>
        </p:txBody>
      </p:sp>
      <p:sp>
        <p:nvSpPr>
          <p:cNvPr id="38915" name="Line 4"/>
          <p:cNvSpPr/>
          <p:nvPr/>
        </p:nvSpPr>
        <p:spPr>
          <a:xfrm>
            <a:off x="603250" y="1179513"/>
            <a:ext cx="8156575" cy="0"/>
          </a:xfrm>
          <a:prstGeom prst="line">
            <a:avLst/>
          </a:prstGeom>
          <a:ln w="38100" cap="flat" cmpd="sng">
            <a:solidFill>
              <a:srgbClr val="FFCC00"/>
            </a:solidFill>
            <a:prstDash val="dash"/>
            <a:round/>
            <a:headEnd type="none" w="med" len="med"/>
            <a:tailEnd type="none" w="med" len="med"/>
          </a:ln>
        </p:spPr>
      </p:sp>
      <p:sp>
        <p:nvSpPr>
          <p:cNvPr id="3" name="文本框 2"/>
          <p:cNvSpPr txBox="1"/>
          <p:nvPr/>
        </p:nvSpPr>
        <p:spPr>
          <a:xfrm>
            <a:off x="988060" y="5953125"/>
            <a:ext cx="7386955" cy="368300"/>
          </a:xfrm>
          <a:prstGeom prst="rect">
            <a:avLst/>
          </a:prstGeom>
          <a:noFill/>
        </p:spPr>
        <p:txBody>
          <a:bodyPr wrap="square" rtlCol="0" anchor="t">
            <a:spAutoFit/>
          </a:bodyPr>
          <a:lstStyle/>
          <a:p>
            <a:r>
              <a:rPr lang="zh-CN" altLang="en-US"/>
              <a:t>https://www.icourse163.org/course/HIT-1001516002</a:t>
            </a:r>
            <a:endParaRPr lang="zh-CN" altLang="en-US"/>
          </a:p>
        </p:txBody>
      </p:sp>
      <p:pic>
        <p:nvPicPr>
          <p:cNvPr id="4" name="图片 3"/>
          <p:cNvPicPr>
            <a:picLocks noChangeAspect="1"/>
          </p:cNvPicPr>
          <p:nvPr>
            <p:custDataLst>
              <p:tags r:id="rId1"/>
            </p:custDataLst>
          </p:nvPr>
        </p:nvPicPr>
        <p:blipFill>
          <a:blip r:embed="rId2"/>
          <a:stretch>
            <a:fillRect/>
          </a:stretch>
        </p:blipFill>
        <p:spPr>
          <a:xfrm>
            <a:off x="1087120" y="2084070"/>
            <a:ext cx="6355080" cy="3706495"/>
          </a:xfrm>
          <a:prstGeom prst="rect">
            <a:avLst/>
          </a:prstGeom>
        </p:spPr>
      </p:pic>
      <p:sp>
        <p:nvSpPr>
          <p:cNvPr id="2" name="灯片编号占位符 1"/>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idx="4294967295"/>
          </p:nvPr>
        </p:nvSpPr>
        <p:spPr>
          <a:xfrm>
            <a:off x="530225" y="265113"/>
            <a:ext cx="8274050"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推荐在线资源 </a:t>
            </a:r>
            <a:r>
              <a:rPr lang="en-US" altLang="zh-CN" sz="4800" dirty="0">
                <a:solidFill>
                  <a:srgbClr val="FFFFCC"/>
                </a:solidFill>
                <a:ea typeface="隶书" panose="02010509060101010101" pitchFamily="49" charset="-122"/>
              </a:rPr>
              <a:t>- </a:t>
            </a:r>
            <a:r>
              <a:rPr lang="zh-CN" altLang="en-US" sz="4800" dirty="0">
                <a:solidFill>
                  <a:srgbClr val="FFFFCC"/>
                </a:solidFill>
                <a:ea typeface="隶书" panose="02010509060101010101" pitchFamily="49" charset="-122"/>
              </a:rPr>
              <a:t>在线练习</a:t>
            </a:r>
            <a:endParaRPr lang="zh-CN" altLang="en-US" sz="4800" dirty="0">
              <a:solidFill>
                <a:srgbClr val="FFFFCC"/>
              </a:solidFill>
              <a:ea typeface="隶书" panose="02010509060101010101" pitchFamily="49" charset="-122"/>
            </a:endParaRPr>
          </a:p>
        </p:txBody>
      </p:sp>
      <p:sp>
        <p:nvSpPr>
          <p:cNvPr id="38915" name="Line 4"/>
          <p:cNvSpPr/>
          <p:nvPr/>
        </p:nvSpPr>
        <p:spPr>
          <a:xfrm>
            <a:off x="603250" y="1103948"/>
            <a:ext cx="8156575" cy="0"/>
          </a:xfrm>
          <a:prstGeom prst="line">
            <a:avLst/>
          </a:prstGeom>
          <a:ln w="38100" cap="flat" cmpd="sng">
            <a:solidFill>
              <a:srgbClr val="FFCC00"/>
            </a:solidFill>
            <a:prstDash val="dash"/>
            <a:round/>
            <a:headEnd type="none" w="med" len="med"/>
            <a:tailEnd type="none" w="med" len="med"/>
          </a:ln>
        </p:spPr>
      </p:sp>
      <p:sp>
        <p:nvSpPr>
          <p:cNvPr id="2" name="文本框 1"/>
          <p:cNvSpPr txBox="1"/>
          <p:nvPr/>
        </p:nvSpPr>
        <p:spPr>
          <a:xfrm>
            <a:off x="530225" y="1325880"/>
            <a:ext cx="8213090" cy="4923155"/>
          </a:xfrm>
          <a:prstGeom prst="rect">
            <a:avLst/>
          </a:prstGeom>
          <a:noFill/>
        </p:spPr>
        <p:txBody>
          <a:bodyPr wrap="square" rtlCol="0" anchor="t">
            <a:noAutofit/>
          </a:bodyPr>
          <a:lstStyle/>
          <a:p>
            <a:r>
              <a:rPr lang="en-US" altLang="zh-CN" sz="2800" b="1" kern="0" dirty="0">
                <a:solidFill>
                  <a:srgbClr val="FFFFCC"/>
                </a:solidFill>
                <a:latin typeface="隶书" panose="02010509060101010101" pitchFamily="49" charset="-122"/>
                <a:ea typeface="隶书" panose="02010509060101010101" pitchFamily="49" charset="-122"/>
              </a:rPr>
              <a:t>-- </a:t>
            </a:r>
            <a:r>
              <a:rPr lang="zh-CN" altLang="en-US" sz="2800" b="1" kern="0" dirty="0">
                <a:solidFill>
                  <a:srgbClr val="FFFFCC"/>
                </a:solidFill>
                <a:latin typeface="隶书" panose="02010509060101010101" pitchFamily="49" charset="-122"/>
                <a:ea typeface="隶书" panose="02010509060101010101" pitchFamily="49" charset="-122"/>
              </a:rPr>
              <a:t>w3resource</a:t>
            </a:r>
            <a:endParaRPr lang="zh-CN" altLang="en-US" sz="2800" b="1" kern="0" dirty="0">
              <a:solidFill>
                <a:srgbClr val="FFFFCC"/>
              </a:solidFill>
              <a:latin typeface="隶书" panose="02010509060101010101" pitchFamily="49" charset="-122"/>
              <a:ea typeface="隶书" panose="02010509060101010101" pitchFamily="49" charset="-122"/>
            </a:endParaRPr>
          </a:p>
          <a:p>
            <a:pPr algn="l">
              <a:buClrTx/>
              <a:buSzTx/>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hlinkClick r:id="rId1"/>
              </a:rPr>
              <a:t>https://www.w3resource.com/sql-exercises/</a:t>
            </a:r>
            <a:endParaRPr lang="zh-CN" altLang="en-US" sz="2400" dirty="0">
              <a:latin typeface="Times New Roman" panose="02020603050405020304" pitchFamily="18" charset="0"/>
              <a:cs typeface="Times New Roman" panose="02020603050405020304" pitchFamily="18" charset="0"/>
              <a:hlinkClick r:id="rId1"/>
            </a:endParaRPr>
          </a:p>
          <a:p>
            <a:pPr algn="l">
              <a:buClrTx/>
              <a:buSzTx/>
            </a:pPr>
            <a:r>
              <a:rPr lang="en-US" altLang="zh-CN" sz="2400" b="1" kern="0" dirty="0">
                <a:solidFill>
                  <a:srgbClr val="FFFFCC"/>
                </a:solidFill>
                <a:latin typeface="隶书" panose="02010509060101010101" pitchFamily="49" charset="-122"/>
                <a:ea typeface="隶书" panose="02010509060101010101" pitchFamily="49" charset="-122"/>
                <a:sym typeface="+mn-ea"/>
              </a:rPr>
              <a:t>-- </a:t>
            </a:r>
            <a:r>
              <a:rPr lang="zh-CN" altLang="en-US" sz="2400" b="1" kern="0" dirty="0">
                <a:solidFill>
                  <a:srgbClr val="FFFFCC"/>
                </a:solidFill>
                <a:latin typeface="隶书" panose="02010509060101010101" pitchFamily="49" charset="-122"/>
                <a:ea typeface="隶书" panose="02010509060101010101" pitchFamily="49" charset="-122"/>
                <a:sym typeface="+mn-ea"/>
              </a:rPr>
              <a:t>国内站点（欢迎大家持续补充）</a:t>
            </a:r>
            <a:r>
              <a:rPr lang="en-US" altLang="zh-CN" sz="2400" b="1" kern="0" dirty="0">
                <a:solidFill>
                  <a:srgbClr val="FFFFCC"/>
                </a:solidFill>
                <a:latin typeface="隶书" panose="02010509060101010101" pitchFamily="49" charset="-122"/>
                <a:ea typeface="隶书" panose="02010509060101010101" pitchFamily="49" charset="-122"/>
                <a:sym typeface="+mn-ea"/>
              </a:rPr>
              <a:t>  </a:t>
            </a:r>
            <a:endParaRPr lang="en-US" altLang="zh-CN" sz="2400" b="1" kern="0" dirty="0">
              <a:solidFill>
                <a:srgbClr val="FFFFCC"/>
              </a:solidFill>
              <a:latin typeface="隶书" panose="02010509060101010101" pitchFamily="49" charset="-122"/>
              <a:ea typeface="隶书" panose="02010509060101010101" pitchFamily="49" charset="-122"/>
              <a:sym typeface="+mn-ea"/>
            </a:endParaRPr>
          </a:p>
          <a:p>
            <a:r>
              <a:rPr lang="en-US" altLang="zh-CN" sz="2400" b="1" kern="0" dirty="0">
                <a:solidFill>
                  <a:srgbClr val="FFFFCC"/>
                </a:solidFill>
                <a:latin typeface="隶书" panose="02010509060101010101" pitchFamily="49" charset="-122"/>
                <a:ea typeface="隶书" panose="02010509060101010101" pitchFamily="49" charset="-122"/>
                <a:sym typeface="+mn-ea"/>
              </a:rPr>
              <a:t>   </a:t>
            </a:r>
            <a:r>
              <a:rPr lang="zh-CN" altLang="en-US" sz="2400" dirty="0">
                <a:latin typeface="Times New Roman" panose="02020603050405020304" pitchFamily="18" charset="0"/>
                <a:cs typeface="Times New Roman" panose="02020603050405020304" pitchFamily="18" charset="0"/>
                <a:sym typeface="+mn-ea"/>
              </a:rPr>
              <a:t>https://pintia.cn/home</a:t>
            </a:r>
            <a:endParaRPr lang="zh-CN" altLang="en-US" sz="2400" dirty="0">
              <a:latin typeface="Times New Roman" panose="02020603050405020304" pitchFamily="18" charset="0"/>
              <a:cs typeface="Times New Roman" panose="02020603050405020304" pitchFamily="18" charset="0"/>
              <a:sym typeface="+mn-ea"/>
            </a:endParaRPr>
          </a:p>
          <a:p>
            <a:endParaRPr lang="zh-CN" altLang="en-US" sz="2400" dirty="0">
              <a:latin typeface="Times New Roman" panose="02020603050405020304" pitchFamily="18" charset="0"/>
              <a:cs typeface="Times New Roman" panose="02020603050405020304" pitchFamily="18" charset="0"/>
              <a:sym typeface="+mn-ea"/>
            </a:endParaRPr>
          </a:p>
          <a:p>
            <a:r>
              <a:rPr lang="en-US" altLang="zh-CN" sz="2400" b="1" kern="0" dirty="0">
                <a:solidFill>
                  <a:srgbClr val="FFFF00"/>
                </a:solidFill>
                <a:latin typeface="隶书" panose="02010509060101010101" pitchFamily="49" charset="-122"/>
                <a:ea typeface="隶书" panose="02010509060101010101" pitchFamily="49" charset="-122"/>
                <a:sym typeface="+mn-ea"/>
              </a:rPr>
              <a:t>-- </a:t>
            </a:r>
            <a:r>
              <a:rPr lang="zh-CN" altLang="en-US" sz="2400" b="1" kern="0" dirty="0">
                <a:solidFill>
                  <a:srgbClr val="FFFF00"/>
                </a:solidFill>
                <a:latin typeface="隶书" panose="02010509060101010101" pitchFamily="49" charset="-122"/>
                <a:ea typeface="隶书" panose="02010509060101010101" pitchFamily="49" charset="-122"/>
                <a:sym typeface="+mn-ea"/>
              </a:rPr>
              <a:t>校内</a:t>
            </a:r>
            <a:r>
              <a:rPr lang="en-US" altLang="zh-CN" sz="2400" b="1" kern="0" dirty="0">
                <a:solidFill>
                  <a:srgbClr val="FFFF00"/>
                </a:solidFill>
                <a:latin typeface="隶书" panose="02010509060101010101" pitchFamily="49" charset="-122"/>
                <a:ea typeface="隶书" panose="02010509060101010101" pitchFamily="49" charset="-122"/>
                <a:sym typeface="+mn-ea"/>
              </a:rPr>
              <a:t>SQL</a:t>
            </a:r>
            <a:r>
              <a:rPr lang="zh-CN" altLang="en-US" sz="2400" b="1" kern="0" dirty="0">
                <a:solidFill>
                  <a:srgbClr val="FFFF00"/>
                </a:solidFill>
                <a:latin typeface="隶书" panose="02010509060101010101" pitchFamily="49" charset="-122"/>
                <a:ea typeface="隶书" panose="02010509060101010101" pitchFamily="49" charset="-122"/>
                <a:sym typeface="+mn-ea"/>
              </a:rPr>
              <a:t>练习考试平台</a:t>
            </a:r>
            <a:r>
              <a:rPr lang="en-US" altLang="zh-CN" sz="2400" b="1" kern="0" dirty="0">
                <a:solidFill>
                  <a:srgbClr val="FFFF00"/>
                </a:solidFill>
                <a:latin typeface="隶书" panose="02010509060101010101" pitchFamily="49" charset="-122"/>
                <a:ea typeface="隶书" panose="02010509060101010101" pitchFamily="49" charset="-122"/>
                <a:sym typeface="+mn-ea"/>
              </a:rPr>
              <a:t>(</a:t>
            </a:r>
            <a:r>
              <a:rPr lang="zh-CN" altLang="en-US" sz="2400" b="1" kern="0" dirty="0">
                <a:solidFill>
                  <a:srgbClr val="FFFF00"/>
                </a:solidFill>
                <a:latin typeface="隶书" panose="02010509060101010101" pitchFamily="49" charset="-122"/>
                <a:ea typeface="隶书" panose="02010509060101010101" pitchFamily="49" charset="-122"/>
                <a:sym typeface="+mn-ea"/>
              </a:rPr>
              <a:t>第三章后开放</a:t>
            </a:r>
            <a:r>
              <a:rPr lang="en-US" altLang="zh-CN" sz="2400" b="1" kern="0" dirty="0">
                <a:solidFill>
                  <a:srgbClr val="FFFF00"/>
                </a:solidFill>
                <a:latin typeface="隶书" panose="02010509060101010101" pitchFamily="49" charset="-122"/>
                <a:ea typeface="隶书" panose="02010509060101010101" pitchFamily="49" charset="-122"/>
                <a:sym typeface="+mn-ea"/>
              </a:rPr>
              <a:t>)</a:t>
            </a:r>
            <a:endParaRPr lang="en-US" altLang="zh-CN" sz="2400" b="1" kern="0" dirty="0">
              <a:solidFill>
                <a:srgbClr val="FFFF00"/>
              </a:solidFill>
              <a:latin typeface="隶书" panose="02010509060101010101" pitchFamily="49" charset="-122"/>
              <a:ea typeface="隶书" panose="02010509060101010101" pitchFamily="49" charset="-122"/>
              <a:sym typeface="+mn-ea"/>
            </a:endParaRPr>
          </a:p>
          <a:p>
            <a:r>
              <a:rPr lang="en-US" altLang="zh-CN" sz="2400" b="1" kern="0" dirty="0">
                <a:solidFill>
                  <a:srgbClr val="FFFFCC"/>
                </a:solidFill>
                <a:latin typeface="隶书" panose="02010509060101010101" pitchFamily="49" charset="-122"/>
                <a:ea typeface="隶书" panose="02010509060101010101" pitchFamily="49" charset="-122"/>
                <a:sym typeface="+mn-ea"/>
              </a:rPr>
              <a:t>  </a:t>
            </a:r>
            <a:r>
              <a:rPr lang="zh-CN" altLang="en-US" sz="2400" dirty="0">
                <a:latin typeface="Times New Roman" panose="02020603050405020304" pitchFamily="18" charset="0"/>
                <a:cs typeface="Times New Roman" panose="02020603050405020304" pitchFamily="18" charset="0"/>
                <a:sym typeface="+mn-ea"/>
              </a:rPr>
              <a:t> </a:t>
            </a:r>
            <a:r>
              <a:rPr lang="en-US" altLang="zh-CN" sz="2400" dirty="0">
                <a:latin typeface="Times New Roman" panose="02020603050405020304" pitchFamily="18" charset="0"/>
                <a:cs typeface="Times New Roman" panose="02020603050405020304" pitchFamily="18" charset="0"/>
                <a:sym typeface="+mn-ea"/>
              </a:rPr>
              <a:t> </a:t>
            </a:r>
            <a:r>
              <a:rPr lang="zh-CN" altLang="en-US" sz="2400" dirty="0">
                <a:latin typeface="Times New Roman" panose="02020603050405020304" pitchFamily="18" charset="0"/>
                <a:cs typeface="Times New Roman" panose="02020603050405020304" pitchFamily="18" charset="0"/>
                <a:sym typeface="+mn-ea"/>
              </a:rPr>
              <a:t>http://10.68.129.127:8000/</a:t>
            </a:r>
            <a:r>
              <a:rPr lang="en-US" sz="2400" dirty="0">
                <a:latin typeface="Times New Roman" panose="02020603050405020304" pitchFamily="18" charset="0"/>
                <a:cs typeface="Times New Roman" panose="02020603050405020304" pitchFamily="18" charset="0"/>
                <a:sym typeface="+mn-ea"/>
              </a:rPr>
              <a:t> </a:t>
            </a:r>
            <a:endParaRPr lang="en-US" sz="2400" dirty="0">
              <a:latin typeface="Times New Roman" panose="02020603050405020304" pitchFamily="18" charset="0"/>
              <a:cs typeface="Times New Roman" panose="02020603050405020304" pitchFamily="18" charset="0"/>
              <a:sym typeface="+mn-ea"/>
            </a:endParaRPr>
          </a:p>
          <a:p>
            <a:endParaRPr lang="en-US" sz="2400" dirty="0">
              <a:latin typeface="Times New Roman" panose="02020603050405020304" pitchFamily="18" charset="0"/>
              <a:cs typeface="Times New Roman" panose="02020603050405020304" pitchFamily="18" charset="0"/>
              <a:sym typeface="+mn-ea"/>
            </a:endParaRPr>
          </a:p>
          <a:p>
            <a:r>
              <a:rPr lang="en-US" altLang="zh-CN" sz="2400" b="1" kern="0" dirty="0">
                <a:solidFill>
                  <a:srgbClr val="FFFF00"/>
                </a:solidFill>
                <a:latin typeface="隶书" panose="02010509060101010101" pitchFamily="49" charset="-122"/>
                <a:ea typeface="隶书" panose="02010509060101010101" pitchFamily="49" charset="-122"/>
                <a:sym typeface="+mn-ea"/>
              </a:rPr>
              <a:t>-- </a:t>
            </a:r>
            <a:r>
              <a:rPr lang="zh-CN" sz="2400" b="1" kern="0" dirty="0">
                <a:solidFill>
                  <a:srgbClr val="FFFF00"/>
                </a:solidFill>
                <a:latin typeface="隶书" panose="02010509060101010101" pitchFamily="49" charset="-122"/>
                <a:ea typeface="隶书" panose="02010509060101010101" pitchFamily="49" charset="-122"/>
                <a:sym typeface="+mn-ea"/>
              </a:rPr>
              <a:t>头歌实验平台</a:t>
            </a:r>
            <a:r>
              <a:rPr lang="en-US" altLang="zh-CN" sz="2400" b="1" kern="0" dirty="0">
                <a:solidFill>
                  <a:srgbClr val="FFFF00"/>
                </a:solidFill>
                <a:latin typeface="隶书" panose="02010509060101010101" pitchFamily="49" charset="-122"/>
                <a:ea typeface="隶书" panose="02010509060101010101" pitchFamily="49" charset="-122"/>
                <a:sym typeface="+mn-ea"/>
              </a:rPr>
              <a:t>(</a:t>
            </a:r>
            <a:r>
              <a:rPr lang="zh-CN" altLang="en-US" sz="2400" b="1" kern="0" dirty="0">
                <a:solidFill>
                  <a:srgbClr val="FFFF00"/>
                </a:solidFill>
                <a:latin typeface="隶书" panose="02010509060101010101" pitchFamily="49" charset="-122"/>
                <a:ea typeface="隶书" panose="02010509060101010101" pitchFamily="49" charset="-122"/>
                <a:sym typeface="+mn-ea"/>
              </a:rPr>
              <a:t>实验期间开放</a:t>
            </a:r>
            <a:r>
              <a:rPr lang="en-US" altLang="zh-CN" sz="2400" b="1" kern="0" dirty="0">
                <a:solidFill>
                  <a:srgbClr val="FFFF00"/>
                </a:solidFill>
                <a:latin typeface="隶书" panose="02010509060101010101" pitchFamily="49" charset="-122"/>
                <a:ea typeface="隶书" panose="02010509060101010101" pitchFamily="49" charset="-122"/>
                <a:sym typeface="+mn-ea"/>
              </a:rPr>
              <a:t>)</a:t>
            </a:r>
            <a:endParaRPr sz="2400" dirty="0">
              <a:latin typeface="Times New Roman" panose="02020603050405020304" pitchFamily="18" charset="0"/>
              <a:cs typeface="Times New Roman" panose="02020603050405020304" pitchFamily="18" charset="0"/>
              <a:sym typeface="+mn-ea"/>
            </a:endParaRPr>
          </a:p>
          <a:p>
            <a:endParaRPr lang="zh-CN" altLang="en-US"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ext Box 32"/>
          <p:cNvSpPr txBox="1"/>
          <p:nvPr/>
        </p:nvSpPr>
        <p:spPr>
          <a:xfrm>
            <a:off x="1604328" y="2619375"/>
            <a:ext cx="6118225" cy="3553460"/>
          </a:xfrm>
          <a:prstGeom prst="rect">
            <a:avLst/>
          </a:prstGeom>
          <a:noFill/>
          <a:ln w="9525">
            <a:noFill/>
          </a:ln>
        </p:spPr>
        <p:txBody>
          <a:bodyPr anchor="t">
            <a:spAutoFit/>
          </a:bodyPr>
          <a:lstStyle/>
          <a:p>
            <a:pPr algn="ctr"/>
            <a:r>
              <a:rPr lang="zh-CN" altLang="en-US" sz="3600" dirty="0">
                <a:solidFill>
                  <a:srgbClr val="FFFF99"/>
                </a:solidFill>
                <a:latin typeface="隶书" panose="02010509060101010101" pitchFamily="49" charset="-122"/>
                <a:ea typeface="隶书" panose="02010509060101010101" pitchFamily="49" charset="-122"/>
              </a:rPr>
              <a:t>西北工业大学计算机学院</a:t>
            </a:r>
            <a:r>
              <a:rPr lang="en-US" altLang="zh-CN" sz="3600" dirty="0">
                <a:solidFill>
                  <a:srgbClr val="FFFF99"/>
                </a:solidFill>
                <a:latin typeface="隶书" panose="02010509060101010101" pitchFamily="49" charset="-122"/>
                <a:ea typeface="隶书" panose="02010509060101010101" pitchFamily="49" charset="-122"/>
              </a:rPr>
              <a:t>2</a:t>
            </a:r>
            <a:r>
              <a:rPr lang="zh-CN" altLang="en-US" sz="3600" dirty="0">
                <a:solidFill>
                  <a:srgbClr val="FFFF99"/>
                </a:solidFill>
                <a:latin typeface="隶书" panose="02010509060101010101" pitchFamily="49" charset="-122"/>
                <a:ea typeface="隶书" panose="02010509060101010101" pitchFamily="49" charset="-122"/>
              </a:rPr>
              <a:t>系</a:t>
            </a:r>
            <a:endParaRPr lang="zh-CN" altLang="en-US" sz="3600" dirty="0">
              <a:solidFill>
                <a:srgbClr val="FFFF99"/>
              </a:solidFill>
              <a:latin typeface="隶书" panose="02010509060101010101" pitchFamily="49" charset="-122"/>
              <a:ea typeface="隶书" panose="02010509060101010101" pitchFamily="49" charset="-122"/>
            </a:endParaRPr>
          </a:p>
          <a:p>
            <a:pPr algn="ctr"/>
            <a:r>
              <a:rPr lang="zh-CN" altLang="en-US" sz="3600" dirty="0">
                <a:solidFill>
                  <a:srgbClr val="FFFF99"/>
                </a:solidFill>
                <a:latin typeface="隶书" panose="02010509060101010101" pitchFamily="49" charset="-122"/>
                <a:ea typeface="隶书" panose="02010509060101010101" pitchFamily="49" charset="-122"/>
              </a:rPr>
              <a:t>赵晓南</a:t>
            </a:r>
            <a:endParaRPr lang="zh-CN" altLang="en-US" sz="3600" dirty="0">
              <a:solidFill>
                <a:srgbClr val="FFFF99"/>
              </a:solidFill>
              <a:latin typeface="隶书" panose="02010509060101010101" pitchFamily="49" charset="-122"/>
              <a:ea typeface="隶书" panose="02010509060101010101" pitchFamily="49" charset="-122"/>
            </a:endParaRPr>
          </a:p>
          <a:p>
            <a:pPr algn="ctr"/>
            <a:endParaRPr lang="en-US" altLang="zh-CN" dirty="0">
              <a:solidFill>
                <a:srgbClr val="FFFF99"/>
              </a:solidFill>
              <a:latin typeface="隶书" panose="02010509060101010101" pitchFamily="49" charset="-122"/>
              <a:ea typeface="隶书" panose="02010509060101010101" pitchFamily="49" charset="-122"/>
            </a:endParaRPr>
          </a:p>
          <a:p>
            <a:pPr algn="ctr"/>
            <a:r>
              <a:rPr lang="zh-CN" altLang="en-US" sz="2400" dirty="0">
                <a:solidFill>
                  <a:srgbClr val="FFC000"/>
                </a:solidFill>
                <a:latin typeface="楷体_GB2312" panose="02010609030101010101" pitchFamily="49" charset="-122"/>
                <a:ea typeface="楷体_GB2312" panose="02010609030101010101" pitchFamily="49" charset="-122"/>
              </a:rPr>
              <a:t>办公室：计算机学院楼</a:t>
            </a:r>
            <a:r>
              <a:rPr lang="en-US" altLang="zh-CN" sz="2400" dirty="0">
                <a:solidFill>
                  <a:srgbClr val="FFC000"/>
                </a:solidFill>
                <a:latin typeface="楷体_GB2312" panose="02010609030101010101" pitchFamily="49" charset="-122"/>
                <a:ea typeface="楷体_GB2312" panose="02010609030101010101" pitchFamily="49" charset="-122"/>
              </a:rPr>
              <a:t>304</a:t>
            </a:r>
            <a:endParaRPr lang="zh-CN" altLang="en-US" sz="2400" dirty="0">
              <a:solidFill>
                <a:srgbClr val="FFC000"/>
              </a:solidFill>
              <a:latin typeface="楷体_GB2312" panose="02010609030101010101" pitchFamily="49" charset="-122"/>
              <a:ea typeface="楷体_GB2312" panose="02010609030101010101" pitchFamily="49" charset="-122"/>
              <a:hlinkClick r:id="rId1"/>
            </a:endParaRPr>
          </a:p>
          <a:p>
            <a:pPr algn="ctr"/>
            <a:r>
              <a:rPr lang="zh-CN" altLang="en-US" sz="2400" dirty="0">
                <a:solidFill>
                  <a:srgbClr val="FFC000"/>
                </a:solidFill>
                <a:latin typeface="楷体_GB2312" panose="02010609030101010101" pitchFamily="49" charset="-122"/>
                <a:ea typeface="楷体_GB2312" panose="02010609030101010101" pitchFamily="49" charset="-122"/>
              </a:rPr>
              <a:t>个人邮箱：</a:t>
            </a:r>
            <a:r>
              <a:rPr lang="en-US" altLang="zh-CN" sz="2400" dirty="0">
                <a:solidFill>
                  <a:srgbClr val="FFC000"/>
                </a:solidFill>
                <a:latin typeface="楷体_GB2312" panose="02010609030101010101" pitchFamily="49" charset="-122"/>
                <a:ea typeface="楷体_GB2312" panose="02010609030101010101" pitchFamily="49" charset="-122"/>
              </a:rPr>
              <a:t>zhaoxn@nwpu.edu.cn</a:t>
            </a:r>
            <a:endParaRPr lang="en-US" altLang="zh-CN" sz="2400" dirty="0">
              <a:solidFill>
                <a:srgbClr val="FFC000"/>
              </a:solidFill>
              <a:latin typeface="楷体_GB2312" panose="02010609030101010101" pitchFamily="49" charset="-122"/>
              <a:ea typeface="楷体_GB2312" panose="02010609030101010101" pitchFamily="49" charset="-122"/>
            </a:endParaRPr>
          </a:p>
          <a:p>
            <a:pPr algn="ctr"/>
            <a:endParaRPr lang="zh-CN" altLang="en-US" sz="2400" dirty="0">
              <a:solidFill>
                <a:srgbClr val="FFC000"/>
              </a:solidFill>
              <a:latin typeface="楷体_GB2312" panose="02010609030101010101" pitchFamily="49" charset="-122"/>
              <a:ea typeface="楷体_GB2312" panose="02010609030101010101" pitchFamily="49" charset="-122"/>
            </a:endParaRPr>
          </a:p>
        </p:txBody>
      </p:sp>
      <p:sp>
        <p:nvSpPr>
          <p:cNvPr id="28674" name="Text Box 33"/>
          <p:cNvSpPr txBox="1"/>
          <p:nvPr/>
        </p:nvSpPr>
        <p:spPr>
          <a:xfrm>
            <a:off x="1279525" y="938213"/>
            <a:ext cx="6769100" cy="1189037"/>
          </a:xfrm>
          <a:prstGeom prst="rect">
            <a:avLst/>
          </a:prstGeom>
          <a:gradFill rotWithShape="1">
            <a:gsLst>
              <a:gs pos="0">
                <a:srgbClr val="993300"/>
              </a:gs>
              <a:gs pos="100000">
                <a:schemeClr val="tx1"/>
              </a:gs>
            </a:gsLst>
            <a:path path="shape">
              <a:fillToRect l="50000" t="50000" r="50000" b="50000"/>
            </a:path>
            <a:tileRect/>
          </a:gradFill>
          <a:ln w="9525">
            <a:noFill/>
          </a:ln>
        </p:spPr>
        <p:txBody>
          <a:bodyPr anchor="t">
            <a:spAutoFit/>
          </a:bodyPr>
          <a:lstStyle/>
          <a:p>
            <a:pPr algn="ctr"/>
            <a:r>
              <a:rPr lang="zh-CN" altLang="en-US" sz="7200" dirty="0">
                <a:solidFill>
                  <a:srgbClr val="FFFF99"/>
                </a:solidFill>
                <a:latin typeface="Arial" panose="020B0604020202020204" pitchFamily="34" charset="0"/>
                <a:ea typeface="隶书" panose="02010509060101010101" pitchFamily="49" charset="-122"/>
              </a:rPr>
              <a:t>数据库原理</a:t>
            </a:r>
            <a:endParaRPr lang="zh-CN" altLang="en-US" sz="7200" dirty="0">
              <a:solidFill>
                <a:srgbClr val="FFFF99"/>
              </a:solidFill>
              <a:latin typeface="Arial" panose="020B0604020202020204" pitchFamily="34" charset="0"/>
              <a:ea typeface="隶书" panose="020105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idx="4294967295"/>
          </p:nvPr>
        </p:nvSpPr>
        <p:spPr>
          <a:xfrm>
            <a:off x="530225" y="265113"/>
            <a:ext cx="8274050"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推荐数据库相关赛事</a:t>
            </a:r>
            <a:endParaRPr lang="zh-CN" altLang="en-US" sz="4800" dirty="0">
              <a:solidFill>
                <a:srgbClr val="FFFFCC"/>
              </a:solidFill>
              <a:ea typeface="隶书" panose="02010509060101010101" pitchFamily="49" charset="-122"/>
            </a:endParaRPr>
          </a:p>
        </p:txBody>
      </p:sp>
      <p:sp>
        <p:nvSpPr>
          <p:cNvPr id="38915" name="Line 4"/>
          <p:cNvSpPr/>
          <p:nvPr/>
        </p:nvSpPr>
        <p:spPr>
          <a:xfrm>
            <a:off x="603250" y="1103948"/>
            <a:ext cx="8156575" cy="0"/>
          </a:xfrm>
          <a:prstGeom prst="line">
            <a:avLst/>
          </a:prstGeom>
          <a:ln w="38100" cap="flat" cmpd="sng">
            <a:solidFill>
              <a:srgbClr val="FFCC00"/>
            </a:solidFill>
            <a:prstDash val="dash"/>
            <a:round/>
            <a:headEnd type="none" w="med" len="med"/>
            <a:tailEnd type="none" w="med" len="med"/>
          </a:ln>
        </p:spPr>
      </p:sp>
      <p:sp>
        <p:nvSpPr>
          <p:cNvPr id="2" name="文本框 1"/>
          <p:cNvSpPr txBox="1"/>
          <p:nvPr/>
        </p:nvSpPr>
        <p:spPr>
          <a:xfrm>
            <a:off x="591820" y="1245870"/>
            <a:ext cx="7401560" cy="2183130"/>
          </a:xfrm>
          <a:prstGeom prst="rect">
            <a:avLst/>
          </a:prstGeom>
          <a:noFill/>
        </p:spPr>
        <p:txBody>
          <a:bodyPr wrap="square" rtlCol="0" anchor="t">
            <a:noAutofit/>
          </a:bodyPr>
          <a:lstStyle/>
          <a:p>
            <a:r>
              <a:rPr lang="en-US" altLang="zh-CN" sz="2800" b="1" kern="0" dirty="0">
                <a:solidFill>
                  <a:srgbClr val="FFFFCC"/>
                </a:solidFill>
                <a:latin typeface="隶书" panose="02010509060101010101" pitchFamily="49" charset="-122"/>
                <a:ea typeface="隶书" panose="02010509060101010101" pitchFamily="49" charset="-122"/>
              </a:rPr>
              <a:t>-- </a:t>
            </a:r>
            <a:r>
              <a:rPr lang="zh-CN" altLang="en-US" sz="2800" b="1" kern="0" dirty="0">
                <a:solidFill>
                  <a:srgbClr val="FFFFCC"/>
                </a:solidFill>
                <a:latin typeface="隶书" panose="02010509060101010101" pitchFamily="49" charset="-122"/>
                <a:ea typeface="隶书" panose="02010509060101010101" pitchFamily="49" charset="-122"/>
              </a:rPr>
              <a:t>如何用数据库：数据库应用程序设计</a:t>
            </a:r>
            <a:endParaRPr lang="zh-CN" altLang="en-US" sz="2800" b="1" kern="0" dirty="0">
              <a:solidFill>
                <a:srgbClr val="FFFFCC"/>
              </a:solidFill>
              <a:latin typeface="隶书" panose="02010509060101010101" pitchFamily="49" charset="-122"/>
              <a:ea typeface="隶书" panose="02010509060101010101" pitchFamily="49" charset="-122"/>
            </a:endParaRPr>
          </a:p>
          <a:p>
            <a:endParaRPr lang="en-US" altLang="zh-CN" sz="2400"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pic>
        <p:nvPicPr>
          <p:cNvPr id="5" name="图片 4"/>
          <p:cNvPicPr>
            <a:picLocks noChangeAspect="1"/>
          </p:cNvPicPr>
          <p:nvPr>
            <p:custDataLst>
              <p:tags r:id="rId1"/>
            </p:custDataLst>
          </p:nvPr>
        </p:nvPicPr>
        <p:blipFill>
          <a:blip r:embed="rId2"/>
          <a:stretch>
            <a:fillRect/>
          </a:stretch>
        </p:blipFill>
        <p:spPr>
          <a:xfrm>
            <a:off x="530225" y="4178935"/>
            <a:ext cx="3748405" cy="150939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365250" y="1847850"/>
            <a:ext cx="2516505" cy="1444625"/>
          </a:xfrm>
          <a:prstGeom prst="rect">
            <a:avLst/>
          </a:prstGeom>
        </p:spPr>
      </p:pic>
      <p:sp>
        <p:nvSpPr>
          <p:cNvPr id="7" name="文本框 6"/>
          <p:cNvSpPr txBox="1"/>
          <p:nvPr/>
        </p:nvSpPr>
        <p:spPr>
          <a:xfrm>
            <a:off x="591820" y="3570605"/>
            <a:ext cx="7401560" cy="521970"/>
          </a:xfrm>
          <a:prstGeom prst="rect">
            <a:avLst/>
          </a:prstGeom>
          <a:noFill/>
        </p:spPr>
        <p:txBody>
          <a:bodyPr wrap="square" rtlCol="0" anchor="t">
            <a:spAutoFit/>
          </a:bodyPr>
          <a:p>
            <a:r>
              <a:rPr lang="en-US" altLang="zh-CN" sz="2800" b="1" kern="0" dirty="0">
                <a:solidFill>
                  <a:srgbClr val="FFFFCC"/>
                </a:solidFill>
                <a:latin typeface="隶书" panose="02010509060101010101" pitchFamily="49" charset="-122"/>
                <a:ea typeface="隶书" panose="02010509060101010101" pitchFamily="49" charset="-122"/>
                <a:sym typeface="+mn-ea"/>
              </a:rPr>
              <a:t>-- </a:t>
            </a:r>
            <a:r>
              <a:rPr lang="zh-CN" altLang="en-US" sz="2800" b="1" kern="0" dirty="0">
                <a:solidFill>
                  <a:srgbClr val="FFFFCC"/>
                </a:solidFill>
                <a:latin typeface="隶书" panose="02010509060101010101" pitchFamily="49" charset="-122"/>
                <a:ea typeface="隶书" panose="02010509060101010101" pitchFamily="49" charset="-122"/>
                <a:sym typeface="+mn-ea"/>
              </a:rPr>
              <a:t>如何造数据库：数据库管理系统设计大赛</a:t>
            </a:r>
            <a:endParaRPr lang="zh-CN" altLang="en-US" sz="2800" b="1" kern="0" dirty="0">
              <a:solidFill>
                <a:srgbClr val="FFFFCC"/>
              </a:solidFill>
              <a:latin typeface="隶书" panose="02010509060101010101" pitchFamily="49" charset="-122"/>
              <a:ea typeface="隶书" panose="02010509060101010101" pitchFamily="49" charset="-122"/>
              <a:sym typeface="+mn-ea"/>
            </a:endParaRPr>
          </a:p>
        </p:txBody>
      </p:sp>
      <p:pic>
        <p:nvPicPr>
          <p:cNvPr id="8" name="图片 7"/>
          <p:cNvPicPr>
            <a:picLocks noChangeAspect="1"/>
          </p:cNvPicPr>
          <p:nvPr>
            <p:custDataLst>
              <p:tags r:id="rId5"/>
            </p:custDataLst>
          </p:nvPr>
        </p:nvPicPr>
        <p:blipFill>
          <a:blip r:embed="rId6"/>
          <a:stretch>
            <a:fillRect/>
          </a:stretch>
        </p:blipFill>
        <p:spPr>
          <a:xfrm>
            <a:off x="5200650" y="1847850"/>
            <a:ext cx="2204085" cy="1543050"/>
          </a:xfrm>
          <a:prstGeom prst="rect">
            <a:avLst/>
          </a:prstGeom>
        </p:spPr>
      </p:pic>
      <p:sp>
        <p:nvSpPr>
          <p:cNvPr id="9" name="右箭头 8"/>
          <p:cNvSpPr/>
          <p:nvPr/>
        </p:nvSpPr>
        <p:spPr>
          <a:xfrm>
            <a:off x="4165600" y="2437130"/>
            <a:ext cx="626110" cy="353060"/>
          </a:xfrm>
          <a:prstGeom prst="rightArrow">
            <a:avLst/>
          </a:prstGeom>
          <a:noFill/>
          <a:ln w="28575" cap="flat" cmpd="sng" algn="ctr">
            <a:solidFill>
              <a:srgbClr val="FFFF00"/>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5000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endParaRPr>
          </a:p>
        </p:txBody>
      </p:sp>
      <p:sp>
        <p:nvSpPr>
          <p:cNvPr id="10" name="文本框 9"/>
          <p:cNvSpPr txBox="1"/>
          <p:nvPr/>
        </p:nvSpPr>
        <p:spPr>
          <a:xfrm>
            <a:off x="2286000" y="6369050"/>
            <a:ext cx="4572000" cy="368300"/>
          </a:xfrm>
          <a:prstGeom prst="rect">
            <a:avLst/>
          </a:prstGeom>
          <a:noFill/>
        </p:spPr>
        <p:txBody>
          <a:bodyPr wrap="square" rtlCol="0" anchor="t">
            <a:spAutoFit/>
          </a:bodyPr>
          <a:p>
            <a:r>
              <a:rPr lang="zh-CN" altLang="en-US"/>
              <a:t>https://db.educg.net/#/</a:t>
            </a:r>
            <a:endParaRPr lang="zh-CN" altLang="en-US"/>
          </a:p>
        </p:txBody>
      </p:sp>
      <p:pic>
        <p:nvPicPr>
          <p:cNvPr id="11" name="图片 10"/>
          <p:cNvPicPr>
            <a:picLocks noChangeAspect="1"/>
          </p:cNvPicPr>
          <p:nvPr>
            <p:custDataLst>
              <p:tags r:id="rId7"/>
            </p:custDataLst>
          </p:nvPr>
        </p:nvPicPr>
        <p:blipFill>
          <a:blip r:embed="rId8"/>
          <a:stretch>
            <a:fillRect/>
          </a:stretch>
        </p:blipFill>
        <p:spPr>
          <a:xfrm>
            <a:off x="4690745" y="4207510"/>
            <a:ext cx="3960495" cy="1452880"/>
          </a:xfrm>
          <a:prstGeom prst="rect">
            <a:avLst/>
          </a:prstGeom>
        </p:spPr>
      </p:pic>
      <p:sp>
        <p:nvSpPr>
          <p:cNvPr id="12" name="文本框 11"/>
          <p:cNvSpPr txBox="1"/>
          <p:nvPr/>
        </p:nvSpPr>
        <p:spPr>
          <a:xfrm>
            <a:off x="455295" y="5764530"/>
            <a:ext cx="3710305" cy="460375"/>
          </a:xfrm>
          <a:prstGeom prst="rect">
            <a:avLst/>
          </a:prstGeom>
          <a:noFill/>
        </p:spPr>
        <p:txBody>
          <a:bodyPr wrap="square" rtlCol="0" anchor="t">
            <a:spAutoFit/>
          </a:bodyPr>
          <a:p>
            <a:pPr algn="ctr"/>
            <a:r>
              <a:rPr lang="zh-CN" altLang="en-US" sz="2400" b="1" kern="0" dirty="0">
                <a:solidFill>
                  <a:srgbClr val="FFFFCC"/>
                </a:solidFill>
                <a:latin typeface="隶书" panose="02010509060101010101" pitchFamily="49" charset="-122"/>
                <a:ea typeface="隶书" panose="02010509060101010101" pitchFamily="49" charset="-122"/>
                <a:sym typeface="+mn-ea"/>
              </a:rPr>
              <a:t>我校赛队获得全国第二名</a:t>
            </a:r>
            <a:endParaRPr lang="zh-CN" altLang="en-US" sz="2400" b="1" kern="0" dirty="0">
              <a:solidFill>
                <a:srgbClr val="FFFFCC"/>
              </a:solidFill>
              <a:latin typeface="隶书" panose="02010509060101010101" pitchFamily="49" charset="-122"/>
              <a:ea typeface="隶书" panose="02010509060101010101" pitchFamily="49" charset="-122"/>
              <a:sym typeface="+mn-ea"/>
            </a:endParaRPr>
          </a:p>
        </p:txBody>
      </p:sp>
      <p:sp>
        <p:nvSpPr>
          <p:cNvPr id="13" name="文本框 12"/>
          <p:cNvSpPr txBox="1"/>
          <p:nvPr/>
        </p:nvSpPr>
        <p:spPr>
          <a:xfrm>
            <a:off x="4690745" y="5724525"/>
            <a:ext cx="3710305" cy="460375"/>
          </a:xfrm>
          <a:prstGeom prst="rect">
            <a:avLst/>
          </a:prstGeom>
          <a:noFill/>
        </p:spPr>
        <p:txBody>
          <a:bodyPr wrap="square" rtlCol="0" anchor="t">
            <a:spAutoFit/>
          </a:bodyPr>
          <a:p>
            <a:pPr algn="ctr"/>
            <a:r>
              <a:rPr lang="zh-CN" altLang="en-US" sz="2400" b="1" kern="0" dirty="0">
                <a:solidFill>
                  <a:srgbClr val="FFFFCC"/>
                </a:solidFill>
                <a:latin typeface="隶书" panose="02010509060101010101" pitchFamily="49" charset="-122"/>
                <a:ea typeface="隶书" panose="02010509060101010101" pitchFamily="49" charset="-122"/>
                <a:sym typeface="+mn-ea"/>
              </a:rPr>
              <a:t>我校赛队获得国奖三等奖</a:t>
            </a:r>
            <a:endParaRPr lang="zh-CN" altLang="en-US" sz="2400" b="1" kern="0" dirty="0">
              <a:solidFill>
                <a:srgbClr val="FFFFCC"/>
              </a:solidFill>
              <a:latin typeface="隶书" panose="02010509060101010101" pitchFamily="49" charset="-122"/>
              <a:ea typeface="隶书" panose="02010509060101010101" pitchFamily="49" charset="-122"/>
              <a:sym typeface="+mn-ea"/>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3" name="Rectangle 2"/>
          <p:cNvSpPr>
            <a:spLocks noGrp="1"/>
          </p:cNvSpPr>
          <p:nvPr>
            <p:ph type="title" idx="4294967295"/>
          </p:nvPr>
        </p:nvSpPr>
        <p:spPr>
          <a:xfrm>
            <a:off x="530225" y="265113"/>
            <a:ext cx="8274050"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参考网站</a:t>
            </a:r>
            <a:endParaRPr lang="zh-CN" altLang="en-US" sz="4800" dirty="0">
              <a:solidFill>
                <a:srgbClr val="FFFFCC"/>
              </a:solidFill>
              <a:ea typeface="隶书" panose="02010509060101010101" pitchFamily="49" charset="-122"/>
            </a:endParaRPr>
          </a:p>
        </p:txBody>
      </p:sp>
      <p:sp>
        <p:nvSpPr>
          <p:cNvPr id="38914" name="Rectangle 3"/>
          <p:cNvSpPr>
            <a:spLocks noGrp="1"/>
          </p:cNvSpPr>
          <p:nvPr>
            <p:ph type="body" idx="4294967295"/>
          </p:nvPr>
        </p:nvSpPr>
        <p:spPr>
          <a:xfrm>
            <a:off x="323850" y="1552575"/>
            <a:ext cx="8628063" cy="4768850"/>
          </a:xfrm>
        </p:spPr>
        <p:txBody>
          <a:bodyPr wrap="square" lIns="91440" tIns="45720" rIns="91440" bIns="45720" anchor="t"/>
          <a:lstStyle/>
          <a:p>
            <a:pPr eaLnBrk="1" hangingPunct="1">
              <a:buNone/>
            </a:pPr>
            <a:r>
              <a:rPr lang="en-US" altLang="zh-CN" sz="2800" b="1" dirty="0">
                <a:solidFill>
                  <a:srgbClr val="FFFFCC"/>
                </a:solidFill>
                <a:latin typeface="隶书" panose="02010509060101010101" pitchFamily="49" charset="-122"/>
                <a:ea typeface="隶书" panose="02010509060101010101" pitchFamily="49" charset="-122"/>
              </a:rPr>
              <a:t>-- </a:t>
            </a:r>
            <a:r>
              <a:rPr lang="zh-CN" altLang="en-US" sz="2800" b="1" dirty="0">
                <a:solidFill>
                  <a:srgbClr val="FFFFCC"/>
                </a:solidFill>
                <a:latin typeface="隶书" panose="02010509060101010101" pitchFamily="49" charset="-122"/>
                <a:ea typeface="隶书" panose="02010509060101010101" pitchFamily="49" charset="-122"/>
              </a:rPr>
              <a:t>中国人民大学：中国大学</a:t>
            </a:r>
            <a:r>
              <a:rPr lang="en-US" altLang="zh-CN" sz="2800" b="1" dirty="0">
                <a:solidFill>
                  <a:srgbClr val="FFFFCC"/>
                </a:solidFill>
                <a:latin typeface="隶书" panose="02010509060101010101" pitchFamily="49" charset="-122"/>
                <a:ea typeface="隶书" panose="02010509060101010101" pitchFamily="49" charset="-122"/>
              </a:rPr>
              <a:t>MOOC</a:t>
            </a:r>
            <a:r>
              <a:rPr lang="zh-CN" altLang="en-US" sz="2800" b="1" dirty="0">
                <a:solidFill>
                  <a:srgbClr val="FFFFCC"/>
                </a:solidFill>
                <a:latin typeface="隶书" panose="02010509060101010101" pitchFamily="49" charset="-122"/>
                <a:ea typeface="隶书" panose="02010509060101010101" pitchFamily="49" charset="-122"/>
              </a:rPr>
              <a:t>精品课程</a:t>
            </a:r>
            <a:endParaRPr lang="zh-CN" altLang="en-US" sz="2800" b="1" dirty="0">
              <a:solidFill>
                <a:srgbClr val="FFFFCC"/>
              </a:solidFill>
              <a:latin typeface="隶书" panose="02010509060101010101" pitchFamily="49" charset="-122"/>
              <a:ea typeface="隶书" panose="02010509060101010101" pitchFamily="49" charset="-122"/>
            </a:endParaRPr>
          </a:p>
          <a:p>
            <a:pPr eaLnBrk="1" hangingPunct="1">
              <a:buNone/>
            </a:pPr>
            <a:r>
              <a:rPr lang="en-US" altLang="zh-CN" sz="2800" b="1" dirty="0">
                <a:solidFill>
                  <a:srgbClr val="FFFFCC"/>
                </a:solidFill>
                <a:latin typeface="隶书" panose="02010509060101010101" pitchFamily="49" charset="-122"/>
                <a:ea typeface="隶书" panose="02010509060101010101" pitchFamily="49" charset="-122"/>
              </a:rPr>
              <a:t>-- </a:t>
            </a:r>
            <a:r>
              <a:rPr lang="zh-CN" altLang="en-US" sz="2800" b="1" dirty="0">
                <a:solidFill>
                  <a:srgbClr val="FFFFCC"/>
                </a:solidFill>
                <a:latin typeface="隶书" panose="02010509060101010101" pitchFamily="49" charset="-122"/>
                <a:ea typeface="隶书" panose="02010509060101010101" pitchFamily="49" charset="-122"/>
              </a:rPr>
              <a:t>哈尔滨工程大学：中国大学</a:t>
            </a:r>
            <a:r>
              <a:rPr lang="en-US" altLang="zh-CN" sz="2800" b="1" dirty="0">
                <a:solidFill>
                  <a:srgbClr val="FFFFCC"/>
                </a:solidFill>
                <a:latin typeface="隶书" panose="02010509060101010101" pitchFamily="49" charset="-122"/>
                <a:ea typeface="隶书" panose="02010509060101010101" pitchFamily="49" charset="-122"/>
              </a:rPr>
              <a:t>MOOC</a:t>
            </a:r>
            <a:r>
              <a:rPr lang="zh-CN" altLang="en-US" sz="2800" b="1" dirty="0">
                <a:solidFill>
                  <a:srgbClr val="FFFFCC"/>
                </a:solidFill>
                <a:latin typeface="隶书" panose="02010509060101010101" pitchFamily="49" charset="-122"/>
                <a:ea typeface="隶书" panose="02010509060101010101" pitchFamily="49" charset="-122"/>
              </a:rPr>
              <a:t>精品课程</a:t>
            </a:r>
            <a:endParaRPr lang="en-US" altLang="zh-CN" sz="2800" b="1" dirty="0">
              <a:solidFill>
                <a:srgbClr val="FFFFCC"/>
              </a:solidFill>
              <a:latin typeface="隶书" panose="02010509060101010101" pitchFamily="49" charset="-122"/>
              <a:ea typeface="隶书" panose="02010509060101010101" pitchFamily="49" charset="-122"/>
            </a:endParaRPr>
          </a:p>
          <a:p>
            <a:pPr eaLnBrk="1" hangingPunct="1">
              <a:buNone/>
            </a:pPr>
            <a:r>
              <a:rPr lang="en-US" altLang="zh-CN" sz="2800" b="1" dirty="0">
                <a:solidFill>
                  <a:srgbClr val="FFFFCC"/>
                </a:solidFill>
                <a:latin typeface="隶书" panose="02010509060101010101" pitchFamily="49" charset="-122"/>
                <a:ea typeface="隶书" panose="02010509060101010101" pitchFamily="49" charset="-122"/>
              </a:rPr>
              <a:t>-- </a:t>
            </a:r>
            <a:r>
              <a:rPr lang="zh-CN" altLang="en-US" sz="2800" b="1" dirty="0">
                <a:solidFill>
                  <a:srgbClr val="FFFFCC"/>
                </a:solidFill>
                <a:latin typeface="隶书" panose="02010509060101010101" pitchFamily="49" charset="-122"/>
                <a:ea typeface="隶书" panose="02010509060101010101" pitchFamily="49" charset="-122"/>
              </a:rPr>
              <a:t>斯坦福（</a:t>
            </a:r>
            <a:r>
              <a:rPr lang="en-US" altLang="zh-CN" sz="2800" b="1" dirty="0">
                <a:solidFill>
                  <a:srgbClr val="FFFFCC"/>
                </a:solidFill>
                <a:latin typeface="隶书" panose="02010509060101010101" pitchFamily="49" charset="-122"/>
                <a:ea typeface="隶书" panose="02010509060101010101" pitchFamily="49" charset="-122"/>
              </a:rPr>
              <a:t>Stanford</a:t>
            </a:r>
            <a:r>
              <a:rPr lang="zh-CN" altLang="en-US" sz="2800" b="1" dirty="0">
                <a:solidFill>
                  <a:srgbClr val="FFFFCC"/>
                </a:solidFill>
                <a:latin typeface="隶书" panose="02010509060101010101" pitchFamily="49" charset="-122"/>
                <a:ea typeface="隶书" panose="02010509060101010101" pitchFamily="49" charset="-122"/>
              </a:rPr>
              <a:t>）大学： 数据库系统原理课件</a:t>
            </a:r>
            <a:endParaRPr lang="zh-CN" altLang="en-US" sz="2800" b="1" dirty="0">
              <a:solidFill>
                <a:srgbClr val="FFFFCC"/>
              </a:solidFill>
              <a:latin typeface="隶书" panose="02010509060101010101" pitchFamily="49" charset="-122"/>
              <a:ea typeface="隶书" panose="02010509060101010101" pitchFamily="49" charset="-122"/>
            </a:endParaRPr>
          </a:p>
          <a:p>
            <a:pPr eaLnBrk="1" hangingPunct="1">
              <a:buNone/>
            </a:pPr>
            <a:r>
              <a:rPr lang="en-US" altLang="zh-CN" sz="2800" b="1" dirty="0">
                <a:solidFill>
                  <a:srgbClr val="FFFFCC"/>
                </a:solidFill>
                <a:latin typeface="隶书" panose="02010509060101010101" pitchFamily="49" charset="-122"/>
                <a:ea typeface="隶书" panose="02010509060101010101" pitchFamily="49" charset="-122"/>
              </a:rPr>
              <a:t>-- </a:t>
            </a:r>
            <a:r>
              <a:rPr lang="zh-CN" altLang="en-US" sz="2800" b="1" dirty="0">
                <a:solidFill>
                  <a:srgbClr val="FFFFCC"/>
                </a:solidFill>
                <a:latin typeface="隶书" panose="02010509060101010101" pitchFamily="49" charset="-122"/>
                <a:ea typeface="隶书" panose="02010509060101010101" pitchFamily="49" charset="-122"/>
              </a:rPr>
              <a:t>早稻田大学：数据库设计入门讲义</a:t>
            </a:r>
            <a:endParaRPr lang="en-US" altLang="zh-CN" sz="2800" b="1" dirty="0">
              <a:solidFill>
                <a:srgbClr val="FFFFCC"/>
              </a:solidFill>
              <a:latin typeface="隶书" panose="02010509060101010101" pitchFamily="49" charset="-122"/>
              <a:ea typeface="隶书" panose="02010509060101010101" pitchFamily="49" charset="-122"/>
            </a:endParaRPr>
          </a:p>
          <a:p>
            <a:pPr eaLnBrk="1" hangingPunct="1">
              <a:buNone/>
            </a:pPr>
            <a:r>
              <a:rPr lang="en-US" altLang="zh-CN" sz="2800" b="1" dirty="0">
                <a:solidFill>
                  <a:srgbClr val="FFFFCC"/>
                </a:solidFill>
                <a:latin typeface="隶书" panose="02010509060101010101" pitchFamily="49" charset="-122"/>
                <a:ea typeface="隶书" panose="02010509060101010101" pitchFamily="49" charset="-122"/>
              </a:rPr>
              <a:t>-- </a:t>
            </a:r>
            <a:r>
              <a:rPr lang="zh-CN" altLang="en-US" sz="2800" b="1" dirty="0">
                <a:solidFill>
                  <a:srgbClr val="FFFFCC"/>
                </a:solidFill>
                <a:latin typeface="隶书" panose="02010509060101010101" pitchFamily="49" charset="-122"/>
                <a:ea typeface="隶书" panose="02010509060101010101" pitchFamily="49" charset="-122"/>
              </a:rPr>
              <a:t>南开大学：数据库系统原理视频教程</a:t>
            </a:r>
            <a:endParaRPr lang="zh-CN" altLang="en-US" sz="2800" b="1" dirty="0">
              <a:solidFill>
                <a:srgbClr val="FFFFCC"/>
              </a:solidFill>
              <a:latin typeface="隶书" panose="02010509060101010101" pitchFamily="49" charset="-122"/>
              <a:ea typeface="隶书" panose="02010509060101010101" pitchFamily="49" charset="-122"/>
            </a:endParaRPr>
          </a:p>
          <a:p>
            <a:pPr eaLnBrk="1" hangingPunct="1">
              <a:buNone/>
            </a:pPr>
            <a:r>
              <a:rPr lang="en-US" altLang="zh-CN" sz="2800" b="1" dirty="0">
                <a:solidFill>
                  <a:srgbClr val="FFFFCC"/>
                </a:solidFill>
                <a:latin typeface="隶书" panose="02010509060101010101" pitchFamily="49" charset="-122"/>
                <a:ea typeface="隶书" panose="02010509060101010101" pitchFamily="49" charset="-122"/>
              </a:rPr>
              <a:t>-- </a:t>
            </a:r>
            <a:r>
              <a:rPr lang="zh-CN" altLang="en-US" sz="2800" b="1" dirty="0">
                <a:solidFill>
                  <a:srgbClr val="FFFFCC"/>
                </a:solidFill>
                <a:latin typeface="隶书" panose="02010509060101010101" pitchFamily="49" charset="-122"/>
                <a:ea typeface="隶书" panose="02010509060101010101" pitchFamily="49" charset="-122"/>
              </a:rPr>
              <a:t>普渡大学：数据库系统课程资料</a:t>
            </a:r>
            <a:endParaRPr lang="zh-CN" altLang="en-US" sz="2800" b="1" dirty="0">
              <a:solidFill>
                <a:srgbClr val="FFFFCC"/>
              </a:solidFill>
              <a:latin typeface="隶书" panose="02010509060101010101" pitchFamily="49" charset="-122"/>
              <a:ea typeface="隶书" panose="02010509060101010101" pitchFamily="49" charset="-122"/>
            </a:endParaRPr>
          </a:p>
        </p:txBody>
      </p:sp>
      <p:sp>
        <p:nvSpPr>
          <p:cNvPr id="38915" name="Line 4"/>
          <p:cNvSpPr/>
          <p:nvPr/>
        </p:nvSpPr>
        <p:spPr>
          <a:xfrm>
            <a:off x="603250" y="1179513"/>
            <a:ext cx="8156575" cy="0"/>
          </a:xfrm>
          <a:prstGeom prst="line">
            <a:avLst/>
          </a:prstGeom>
          <a:ln w="38100" cap="flat" cmpd="sng">
            <a:solidFill>
              <a:srgbClr val="FFCC00"/>
            </a:solidFill>
            <a:prstDash val="dash"/>
            <a:round/>
            <a:headEnd type="none" w="med" len="med"/>
            <a:tailEnd type="none" w="med" len="med"/>
          </a:ln>
        </p:spPr>
      </p:sp>
      <p:sp>
        <p:nvSpPr>
          <p:cNvPr id="38917" name="Rectangle 7"/>
          <p:cNvSpPr/>
          <p:nvPr/>
        </p:nvSpPr>
        <p:spPr>
          <a:xfrm>
            <a:off x="1406525" y="4983163"/>
            <a:ext cx="6223000" cy="771525"/>
          </a:xfrm>
          <a:prstGeom prst="rect">
            <a:avLst/>
          </a:prstGeom>
          <a:noFill/>
          <a:ln w="3175" cap="flat" cmpd="sng">
            <a:solidFill>
              <a:srgbClr val="669900"/>
            </a:solidFill>
            <a:prstDash val="solid"/>
            <a:miter/>
            <a:headEnd type="none" w="med" len="med"/>
            <a:tailEnd type="none" w="med" len="med"/>
          </a:ln>
        </p:spPr>
        <p:txBody>
          <a:bodyPr wrap="none" anchor="ctr"/>
          <a:lstStyle/>
          <a:p>
            <a:pPr algn="ctr"/>
            <a:r>
              <a:rPr lang="zh-CN" altLang="en-US" sz="2400" b="1" dirty="0">
                <a:latin typeface="Arial" panose="020B0604020202020204" pitchFamily="34" charset="0"/>
                <a:ea typeface="楷体_GB2312" panose="02010609030101010101" pitchFamily="49" charset="-122"/>
              </a:rPr>
              <a:t>对以上资源共享者深表感谢！</a:t>
            </a:r>
            <a:endParaRPr lang="zh-CN" altLang="en-US" sz="2400" b="1" dirty="0">
              <a:latin typeface="Arial" panose="020B0604020202020204" pitchFamily="34" charset="0"/>
              <a:ea typeface="楷体_GB2312" panose="02010609030101010101" pitchFamily="49" charset="-122"/>
            </a:endParaRPr>
          </a:p>
        </p:txBody>
      </p:sp>
      <p:sp>
        <p:nvSpPr>
          <p:cNvPr id="2" name="灯片编号占位符 1"/>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页脚占位符 4"/>
          <p:cNvSpPr txBox="1">
            <a:spLocks noGrp="1"/>
          </p:cNvSpPr>
          <p:nvPr/>
        </p:nvSpPr>
        <p:spPr>
          <a:xfrm>
            <a:off x="3124200" y="6527800"/>
            <a:ext cx="2895600" cy="457200"/>
          </a:xfrm>
          <a:prstGeom prst="rect">
            <a:avLst/>
          </a:prstGeom>
          <a:noFill/>
          <a:ln w="9525">
            <a:noFill/>
          </a:ln>
        </p:spPr>
        <p:txBody>
          <a:bodyPr anchor="t"/>
          <a:lstStyle/>
          <a:p>
            <a:pPr algn="ctr"/>
            <a:r>
              <a:rPr lang="zh-CN" altLang="en-US" sz="1000" dirty="0">
                <a:latin typeface="楷体" panose="02010609060101010101" charset="-122"/>
                <a:ea typeface="楷体" panose="02010609060101010101" charset="-122"/>
              </a:rPr>
              <a:t>西北工业大学计算机学院</a:t>
            </a:r>
            <a:endParaRPr lang="zh-CN" altLang="en-US" sz="1000" dirty="0">
              <a:latin typeface="楷体" panose="02010609060101010101" charset="-122"/>
              <a:ea typeface="楷体" panose="02010609060101010101" charset="-122"/>
            </a:endParaRPr>
          </a:p>
        </p:txBody>
      </p:sp>
      <p:sp>
        <p:nvSpPr>
          <p:cNvPr id="15362" name="灯片编号占位符 5"/>
          <p:cNvSpPr txBox="1">
            <a:spLocks noGrp="1"/>
          </p:cNvSpPr>
          <p:nvPr/>
        </p:nvSpPr>
        <p:spPr>
          <a:xfrm>
            <a:off x="6553200" y="6248400"/>
            <a:ext cx="2133600" cy="457200"/>
          </a:xfrm>
          <a:prstGeom prst="rect">
            <a:avLst/>
          </a:prstGeom>
          <a:noFill/>
          <a:ln w="9525">
            <a:noFill/>
          </a:ln>
        </p:spPr>
        <p:txBody>
          <a:bodyPr anchor="t"/>
          <a:lstStyle/>
          <a:p>
            <a:pPr algn="r"/>
            <a:fld id="{9A0DB2DC-4C9A-4742-B13C-FB6460FD3503}" type="slidenum">
              <a:rPr lang="en-US" altLang="zh-CN" sz="1000" dirty="0">
                <a:latin typeface="楷体" panose="02010609060101010101" charset="-122"/>
                <a:ea typeface="楷体" panose="02010609060101010101" charset="-122"/>
              </a:rPr>
            </a:fld>
            <a:endParaRPr lang="en-US" altLang="zh-CN" sz="1000" dirty="0">
              <a:latin typeface="楷体" panose="02010609060101010101" charset="-122"/>
              <a:ea typeface="楷体" panose="02010609060101010101" charset="-122"/>
            </a:endParaRPr>
          </a:p>
        </p:txBody>
      </p:sp>
      <p:sp>
        <p:nvSpPr>
          <p:cNvPr id="15365" name="Rectangle 38"/>
          <p:cNvSpPr>
            <a:spLocks noGrp="1"/>
          </p:cNvSpPr>
          <p:nvPr>
            <p:ph type="body" idx="4294967295"/>
          </p:nvPr>
        </p:nvSpPr>
        <p:spPr>
          <a:xfrm>
            <a:off x="1164273" y="508635"/>
            <a:ext cx="6481762" cy="1150938"/>
          </a:xfrm>
        </p:spPr>
        <p:txBody>
          <a:bodyPr wrap="square" anchor="t"/>
          <a:lstStyle/>
          <a:p>
            <a:pPr eaLnBrk="1" hangingPunct="1">
              <a:buSzPct val="80000"/>
              <a:buNone/>
            </a:pPr>
            <a:r>
              <a:rPr lang="en-US" altLang="zh-CN" b="1"/>
              <a:t>  </a:t>
            </a:r>
            <a:r>
              <a:rPr lang="zh-CN" altLang="en-US" b="1"/>
              <a:t>在你的印象中什么是数据库，举几个数据库在日常生活中应用的例子。 </a:t>
            </a:r>
            <a:endParaRPr lang="zh-CN" altLang="en-US" b="1"/>
          </a:p>
        </p:txBody>
      </p:sp>
      <p:pic>
        <p:nvPicPr>
          <p:cNvPr id="6157" name="Picture 6"/>
          <p:cNvPicPr>
            <a:picLocks noChangeAspect="1"/>
          </p:cNvPicPr>
          <p:nvPr/>
        </p:nvPicPr>
        <p:blipFill>
          <a:blip r:embed="rId1"/>
          <a:stretch>
            <a:fillRect/>
          </a:stretch>
        </p:blipFill>
        <p:spPr>
          <a:xfrm>
            <a:off x="421640" y="240030"/>
            <a:ext cx="4264025" cy="2809875"/>
          </a:xfrm>
          <a:prstGeom prst="rect">
            <a:avLst/>
          </a:prstGeom>
          <a:noFill/>
          <a:ln w="9525">
            <a:noFill/>
          </a:ln>
        </p:spPr>
      </p:pic>
      <p:sp>
        <p:nvSpPr>
          <p:cNvPr id="6" name="灯片编号占位符 5"/>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pic>
        <p:nvPicPr>
          <p:cNvPr id="4" name="图片 3"/>
          <p:cNvPicPr>
            <a:picLocks noChangeAspect="1"/>
          </p:cNvPicPr>
          <p:nvPr/>
        </p:nvPicPr>
        <p:blipFill>
          <a:blip r:embed="rId2"/>
          <a:stretch>
            <a:fillRect/>
          </a:stretch>
        </p:blipFill>
        <p:spPr>
          <a:xfrm>
            <a:off x="1480185" y="1139825"/>
            <a:ext cx="3913505" cy="2325370"/>
          </a:xfrm>
          <a:prstGeom prst="rect">
            <a:avLst/>
          </a:prstGeom>
        </p:spPr>
      </p:pic>
      <p:pic>
        <p:nvPicPr>
          <p:cNvPr id="6158" name="Picture 14"/>
          <p:cNvPicPr>
            <a:picLocks noChangeAspect="1"/>
          </p:cNvPicPr>
          <p:nvPr/>
        </p:nvPicPr>
        <p:blipFill>
          <a:blip r:embed="rId3"/>
          <a:stretch>
            <a:fillRect/>
          </a:stretch>
        </p:blipFill>
        <p:spPr>
          <a:xfrm>
            <a:off x="4685665" y="1511300"/>
            <a:ext cx="4262755" cy="3163570"/>
          </a:xfrm>
          <a:prstGeom prst="rect">
            <a:avLst/>
          </a:prstGeom>
          <a:noFill/>
          <a:ln w="9525">
            <a:noFill/>
          </a:ln>
        </p:spPr>
      </p:pic>
      <p:pic>
        <p:nvPicPr>
          <p:cNvPr id="7" name="图片 6"/>
          <p:cNvPicPr>
            <a:picLocks noChangeAspect="1"/>
          </p:cNvPicPr>
          <p:nvPr>
            <p:custDataLst>
              <p:tags r:id="rId4"/>
            </p:custDataLst>
          </p:nvPr>
        </p:nvPicPr>
        <p:blipFill>
          <a:blip r:embed="rId5"/>
          <a:stretch>
            <a:fillRect/>
          </a:stretch>
        </p:blipFill>
        <p:spPr>
          <a:xfrm>
            <a:off x="7345680" y="245745"/>
            <a:ext cx="1341120" cy="832485"/>
          </a:xfrm>
          <a:prstGeom prst="rect">
            <a:avLst/>
          </a:prstGeom>
        </p:spPr>
      </p:pic>
      <p:pic>
        <p:nvPicPr>
          <p:cNvPr id="9" name="图片 8"/>
          <p:cNvPicPr>
            <a:picLocks noChangeAspect="1"/>
          </p:cNvPicPr>
          <p:nvPr>
            <p:custDataLst>
              <p:tags r:id="rId6"/>
            </p:custDataLst>
          </p:nvPr>
        </p:nvPicPr>
        <p:blipFill>
          <a:blip r:embed="rId7"/>
          <a:stretch>
            <a:fillRect/>
          </a:stretch>
        </p:blipFill>
        <p:spPr>
          <a:xfrm>
            <a:off x="5753100" y="240030"/>
            <a:ext cx="1295400" cy="838200"/>
          </a:xfrm>
          <a:prstGeom prst="rect">
            <a:avLst/>
          </a:prstGeom>
        </p:spPr>
      </p:pic>
      <p:pic>
        <p:nvPicPr>
          <p:cNvPr id="11" name="图片 10"/>
          <p:cNvPicPr>
            <a:picLocks noChangeAspect="1"/>
          </p:cNvPicPr>
          <p:nvPr/>
        </p:nvPicPr>
        <p:blipFill>
          <a:blip r:embed="rId8"/>
          <a:srcRect t="4278"/>
          <a:stretch>
            <a:fillRect/>
          </a:stretch>
        </p:blipFill>
        <p:spPr>
          <a:xfrm>
            <a:off x="2198370" y="3660775"/>
            <a:ext cx="1313815" cy="2671445"/>
          </a:xfrm>
          <a:prstGeom prst="rect">
            <a:avLst/>
          </a:prstGeom>
        </p:spPr>
      </p:pic>
      <p:pic>
        <p:nvPicPr>
          <p:cNvPr id="12" name="图片 11"/>
          <p:cNvPicPr>
            <a:picLocks noChangeAspect="1"/>
          </p:cNvPicPr>
          <p:nvPr/>
        </p:nvPicPr>
        <p:blipFill>
          <a:blip r:embed="rId9"/>
          <a:srcRect t="3709"/>
          <a:stretch>
            <a:fillRect/>
          </a:stretch>
        </p:blipFill>
        <p:spPr>
          <a:xfrm>
            <a:off x="375920" y="3660775"/>
            <a:ext cx="1308735" cy="2730500"/>
          </a:xfrm>
          <a:prstGeom prst="rect">
            <a:avLst/>
          </a:prstGeom>
        </p:spPr>
      </p:pic>
      <p:pic>
        <p:nvPicPr>
          <p:cNvPr id="8" name="图片 7"/>
          <p:cNvPicPr>
            <a:picLocks noChangeAspect="1"/>
          </p:cNvPicPr>
          <p:nvPr>
            <p:custDataLst>
              <p:tags r:id="rId10"/>
            </p:custDataLst>
          </p:nvPr>
        </p:nvPicPr>
        <p:blipFill>
          <a:blip r:embed="rId11"/>
          <a:stretch>
            <a:fillRect/>
          </a:stretch>
        </p:blipFill>
        <p:spPr>
          <a:xfrm>
            <a:off x="3960495" y="3660775"/>
            <a:ext cx="1409700" cy="2677160"/>
          </a:xfrm>
          <a:prstGeom prst="rect">
            <a:avLst/>
          </a:prstGeom>
        </p:spPr>
      </p:pic>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Line 6"/>
          <p:cNvSpPr/>
          <p:nvPr/>
        </p:nvSpPr>
        <p:spPr>
          <a:xfrm>
            <a:off x="603250" y="1179513"/>
            <a:ext cx="8156575" cy="0"/>
          </a:xfrm>
          <a:prstGeom prst="line">
            <a:avLst/>
          </a:prstGeom>
          <a:ln w="38100" cap="flat" cmpd="sng">
            <a:solidFill>
              <a:srgbClr val="FFCC00"/>
            </a:solidFill>
            <a:prstDash val="dash"/>
            <a:round/>
            <a:headEnd type="none" w="med" len="med"/>
            <a:tailEnd type="none" w="med" len="med"/>
          </a:ln>
        </p:spPr>
      </p:sp>
      <p:sp>
        <p:nvSpPr>
          <p:cNvPr id="29701" name="文本框 2"/>
          <p:cNvSpPr txBox="1"/>
          <p:nvPr/>
        </p:nvSpPr>
        <p:spPr>
          <a:xfrm>
            <a:off x="347980" y="1322705"/>
            <a:ext cx="8411845" cy="645160"/>
          </a:xfrm>
          <a:prstGeom prst="rect">
            <a:avLst/>
          </a:prstGeom>
          <a:noFill/>
          <a:ln w="9525">
            <a:noFill/>
          </a:ln>
        </p:spPr>
        <p:txBody>
          <a:bodyPr wrap="square" anchor="t">
            <a:spAutoFit/>
          </a:bodyPr>
          <a:lstStyle/>
          <a:p>
            <a:pPr algn="l"/>
            <a:r>
              <a:rPr lang="en-US" altLang="en-US" sz="3600" dirty="0">
                <a:latin typeface="Times New Roman" panose="02020603050405020304" pitchFamily="18" charset="0"/>
                <a:ea typeface="宋体" panose="02010600030101010101" pitchFamily="2" charset="-122"/>
              </a:rPr>
              <a:t>The world is increasingly </a:t>
            </a:r>
            <a:r>
              <a:rPr lang="en-US" altLang="en-US" sz="3600" b="1" dirty="0">
                <a:solidFill>
                  <a:srgbClr val="FFFF00"/>
                </a:solidFill>
                <a:latin typeface="Times New Roman" panose="02020603050405020304" pitchFamily="18" charset="0"/>
                <a:ea typeface="宋体" panose="02010600030101010101" pitchFamily="2" charset="-122"/>
              </a:rPr>
              <a:t>driven by data… </a:t>
            </a:r>
            <a:endParaRPr lang="en-US" altLang="en-US" sz="3600" b="1" dirty="0">
              <a:solidFill>
                <a:srgbClr val="FFFF00"/>
              </a:solidFill>
              <a:latin typeface="Times New Roman" panose="02020603050405020304" pitchFamily="18" charset="0"/>
              <a:ea typeface="宋体" panose="02010600030101010101" pitchFamily="2" charset="-122"/>
            </a:endParaRPr>
          </a:p>
        </p:txBody>
      </p:sp>
      <p:sp>
        <p:nvSpPr>
          <p:cNvPr id="15" name="Rectangle 4"/>
          <p:cNvSpPr>
            <a:spLocks noGrp="1"/>
          </p:cNvSpPr>
          <p:nvPr/>
        </p:nvSpPr>
        <p:spPr>
          <a:xfrm>
            <a:off x="434975" y="182452"/>
            <a:ext cx="8274050" cy="914400"/>
          </a:xfrm>
          <a:prstGeom prst="rect">
            <a:avLst/>
          </a:prstGeom>
          <a:noFill/>
          <a:ln w="9525">
            <a:noFill/>
          </a:ln>
        </p:spPr>
        <p:txBody>
          <a:bodyPr wrap="square" lIns="91440" tIns="45720" rIns="91440" bIns="45720" anchor="ctr"/>
          <a:lstStyle/>
          <a:p>
            <a:pPr>
              <a:spcBef>
                <a:spcPct val="0"/>
              </a:spcBef>
            </a:pPr>
            <a:r>
              <a:rPr lang="zh-CN" altLang="en-US" sz="4800" dirty="0">
                <a:solidFill>
                  <a:srgbClr val="FFFFCC"/>
                </a:solidFill>
                <a:latin typeface="Times New Roman" panose="02020603050405020304" pitchFamily="18" charset="0"/>
                <a:ea typeface="隶书" panose="02010509060101010101" pitchFamily="49" charset="-122"/>
              </a:rPr>
              <a:t>为什么学这门课和学什么？</a:t>
            </a:r>
            <a:endParaRPr lang="en-US" altLang="zh-CN" sz="4800" dirty="0">
              <a:solidFill>
                <a:srgbClr val="FFFFCC"/>
              </a:solidFill>
              <a:latin typeface="Times New Roman" panose="02020603050405020304" pitchFamily="18" charset="0"/>
              <a:ea typeface="隶书" panose="02010509060101010101" pitchFamily="49" charset="-122"/>
            </a:endParaRPr>
          </a:p>
        </p:txBody>
      </p:sp>
      <p:grpSp>
        <p:nvGrpSpPr>
          <p:cNvPr id="10" name="组合 9"/>
          <p:cNvGrpSpPr/>
          <p:nvPr/>
        </p:nvGrpSpPr>
        <p:grpSpPr>
          <a:xfrm>
            <a:off x="1169035" y="2131695"/>
            <a:ext cx="6672580" cy="1863090"/>
            <a:chOff x="982" y="4053"/>
            <a:chExt cx="12173" cy="3473"/>
          </a:xfrm>
        </p:grpSpPr>
        <p:pic>
          <p:nvPicPr>
            <p:cNvPr id="29702" name="Picture 6"/>
            <p:cNvPicPr>
              <a:picLocks noChangeAspect="1"/>
            </p:cNvPicPr>
            <p:nvPr/>
          </p:nvPicPr>
          <p:blipFill>
            <a:blip r:embed="rId1"/>
            <a:stretch>
              <a:fillRect/>
            </a:stretch>
          </p:blipFill>
          <p:spPr>
            <a:xfrm>
              <a:off x="3353" y="6775"/>
              <a:ext cx="1850" cy="632"/>
            </a:xfrm>
            <a:prstGeom prst="rect">
              <a:avLst/>
            </a:prstGeom>
            <a:noFill/>
            <a:ln w="9525">
              <a:noFill/>
            </a:ln>
          </p:spPr>
        </p:pic>
        <p:pic>
          <p:nvPicPr>
            <p:cNvPr id="29703" name="Picture 7"/>
            <p:cNvPicPr>
              <a:picLocks noChangeAspect="1"/>
            </p:cNvPicPr>
            <p:nvPr/>
          </p:nvPicPr>
          <p:blipFill>
            <a:blip r:embed="rId2"/>
            <a:stretch>
              <a:fillRect/>
            </a:stretch>
          </p:blipFill>
          <p:spPr>
            <a:xfrm>
              <a:off x="1073" y="6791"/>
              <a:ext cx="1741" cy="669"/>
            </a:xfrm>
            <a:prstGeom prst="rect">
              <a:avLst/>
            </a:prstGeom>
            <a:noFill/>
            <a:ln w="9525">
              <a:noFill/>
            </a:ln>
          </p:spPr>
        </p:pic>
        <p:pic>
          <p:nvPicPr>
            <p:cNvPr id="29705" name="图片 5"/>
            <p:cNvPicPr>
              <a:picLocks noChangeAspect="1"/>
            </p:cNvPicPr>
            <p:nvPr/>
          </p:nvPicPr>
          <p:blipFill>
            <a:blip r:embed="rId3"/>
            <a:stretch>
              <a:fillRect/>
            </a:stretch>
          </p:blipFill>
          <p:spPr>
            <a:xfrm>
              <a:off x="3299" y="4833"/>
              <a:ext cx="1484" cy="1453"/>
            </a:xfrm>
            <a:prstGeom prst="rect">
              <a:avLst/>
            </a:prstGeom>
            <a:noFill/>
            <a:ln w="9525">
              <a:noFill/>
            </a:ln>
          </p:spPr>
        </p:pic>
        <p:pic>
          <p:nvPicPr>
            <p:cNvPr id="29706" name="图片 1"/>
            <p:cNvPicPr>
              <a:picLocks noChangeAspect="1"/>
            </p:cNvPicPr>
            <p:nvPr/>
          </p:nvPicPr>
          <p:blipFill>
            <a:blip r:embed="rId4"/>
            <a:stretch>
              <a:fillRect/>
            </a:stretch>
          </p:blipFill>
          <p:spPr>
            <a:xfrm>
              <a:off x="5476" y="4785"/>
              <a:ext cx="1222" cy="1451"/>
            </a:xfrm>
            <a:prstGeom prst="rect">
              <a:avLst/>
            </a:prstGeom>
            <a:noFill/>
            <a:ln w="9525">
              <a:noFill/>
            </a:ln>
          </p:spPr>
        </p:pic>
        <p:pic>
          <p:nvPicPr>
            <p:cNvPr id="29707" name="图片 2"/>
            <p:cNvPicPr>
              <a:picLocks noChangeAspect="1"/>
            </p:cNvPicPr>
            <p:nvPr/>
          </p:nvPicPr>
          <p:blipFill>
            <a:blip r:embed="rId5"/>
            <a:stretch>
              <a:fillRect/>
            </a:stretch>
          </p:blipFill>
          <p:spPr>
            <a:xfrm>
              <a:off x="982" y="5209"/>
              <a:ext cx="1832" cy="718"/>
            </a:xfrm>
            <a:prstGeom prst="rect">
              <a:avLst/>
            </a:prstGeom>
            <a:noFill/>
            <a:ln w="9525">
              <a:noFill/>
            </a:ln>
          </p:spPr>
        </p:pic>
        <p:pic>
          <p:nvPicPr>
            <p:cNvPr id="3" name="图片 2"/>
            <p:cNvPicPr>
              <a:picLocks noChangeAspect="1"/>
            </p:cNvPicPr>
            <p:nvPr/>
          </p:nvPicPr>
          <p:blipFill>
            <a:blip r:embed="rId6"/>
            <a:stretch>
              <a:fillRect/>
            </a:stretch>
          </p:blipFill>
          <p:spPr>
            <a:xfrm>
              <a:off x="7169" y="4964"/>
              <a:ext cx="1908" cy="660"/>
            </a:xfrm>
            <a:prstGeom prst="rect">
              <a:avLst/>
            </a:prstGeom>
          </p:spPr>
        </p:pic>
        <p:pic>
          <p:nvPicPr>
            <p:cNvPr id="5" name="图片 4"/>
            <p:cNvPicPr>
              <a:picLocks noChangeAspect="1"/>
            </p:cNvPicPr>
            <p:nvPr/>
          </p:nvPicPr>
          <p:blipFill>
            <a:blip r:embed="rId7"/>
            <a:stretch>
              <a:fillRect/>
            </a:stretch>
          </p:blipFill>
          <p:spPr>
            <a:xfrm>
              <a:off x="5741" y="6796"/>
              <a:ext cx="1428" cy="515"/>
            </a:xfrm>
            <a:prstGeom prst="rect">
              <a:avLst/>
            </a:prstGeom>
          </p:spPr>
        </p:pic>
        <p:pic>
          <p:nvPicPr>
            <p:cNvPr id="7" name="图片 6"/>
            <p:cNvPicPr>
              <a:picLocks noChangeAspect="1"/>
            </p:cNvPicPr>
            <p:nvPr/>
          </p:nvPicPr>
          <p:blipFill>
            <a:blip r:embed="rId8"/>
            <a:stretch>
              <a:fillRect/>
            </a:stretch>
          </p:blipFill>
          <p:spPr>
            <a:xfrm>
              <a:off x="9548" y="5446"/>
              <a:ext cx="1663" cy="697"/>
            </a:xfrm>
            <a:prstGeom prst="rect">
              <a:avLst/>
            </a:prstGeom>
          </p:spPr>
        </p:pic>
        <p:pic>
          <p:nvPicPr>
            <p:cNvPr id="4" name="图片 3" descr="电脑屏幕的照片上有字&#10;&#10;中度可信度描述已自动生成"/>
            <p:cNvPicPr>
              <a:picLocks noChangeAspect="1"/>
            </p:cNvPicPr>
            <p:nvPr/>
          </p:nvPicPr>
          <p:blipFill>
            <a:blip r:embed="rId9"/>
            <a:stretch>
              <a:fillRect/>
            </a:stretch>
          </p:blipFill>
          <p:spPr>
            <a:xfrm>
              <a:off x="7604" y="6580"/>
              <a:ext cx="4343" cy="946"/>
            </a:xfrm>
            <a:prstGeom prst="rect">
              <a:avLst/>
            </a:prstGeom>
          </p:spPr>
        </p:pic>
        <p:pic>
          <p:nvPicPr>
            <p:cNvPr id="2" name="图片 1"/>
            <p:cNvPicPr>
              <a:picLocks noChangeAspect="1"/>
            </p:cNvPicPr>
            <p:nvPr/>
          </p:nvPicPr>
          <p:blipFill>
            <a:blip r:embed="rId10"/>
            <a:stretch>
              <a:fillRect/>
            </a:stretch>
          </p:blipFill>
          <p:spPr>
            <a:xfrm>
              <a:off x="9548" y="4053"/>
              <a:ext cx="1351" cy="956"/>
            </a:xfrm>
            <a:prstGeom prst="rect">
              <a:avLst/>
            </a:prstGeom>
          </p:spPr>
        </p:pic>
        <p:pic>
          <p:nvPicPr>
            <p:cNvPr id="8" name="图片 7"/>
            <p:cNvPicPr>
              <a:picLocks noChangeAspect="1"/>
            </p:cNvPicPr>
            <p:nvPr/>
          </p:nvPicPr>
          <p:blipFill>
            <a:blip r:embed="rId11"/>
            <a:stretch>
              <a:fillRect/>
            </a:stretch>
          </p:blipFill>
          <p:spPr>
            <a:xfrm>
              <a:off x="11947" y="4785"/>
              <a:ext cx="1209" cy="1192"/>
            </a:xfrm>
            <a:prstGeom prst="rect">
              <a:avLst/>
            </a:prstGeom>
          </p:spPr>
        </p:pic>
      </p:grpSp>
      <p:sp>
        <p:nvSpPr>
          <p:cNvPr id="6" name="灯片编号占位符 5"/>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12" name="文本框 11"/>
          <p:cNvSpPr txBox="1"/>
          <p:nvPr/>
        </p:nvSpPr>
        <p:spPr>
          <a:xfrm>
            <a:off x="1100455" y="4229100"/>
            <a:ext cx="6419850" cy="1364615"/>
          </a:xfrm>
          <a:prstGeom prst="rect">
            <a:avLst/>
          </a:prstGeom>
          <a:noFill/>
          <a:ln w="12700" cmpd="sng">
            <a:solidFill>
              <a:schemeClr val="bg1"/>
            </a:solidFill>
            <a:prstDash val="solid"/>
          </a:ln>
        </p:spPr>
        <p:txBody>
          <a:bodyPr wrap="square" rtlCol="0" anchor="t">
            <a:spAutoFit/>
          </a:bodyPr>
          <a:p>
            <a:pPr marL="457200" indent="-457200" eaLnBrk="1" hangingPunct="1">
              <a:lnSpc>
                <a:spcPct val="90000"/>
              </a:lnSpc>
              <a:buFont typeface="Arial" panose="020B0604020202020204" pitchFamily="34" charset="0"/>
              <a:buChar char="•"/>
            </a:pPr>
            <a:r>
              <a:rPr lang="zh-CN" altLang="en-US" sz="3600" dirty="0">
                <a:solidFill>
                  <a:srgbClr val="FFFF00"/>
                </a:solidFill>
                <a:ea typeface="隶书" panose="02010509060101010101" pitchFamily="49" charset="-122"/>
                <a:sym typeface="+mn-ea"/>
              </a:rPr>
              <a:t>如何用</a:t>
            </a:r>
            <a:r>
              <a:rPr lang="en-US" altLang="zh-CN" sz="3600" dirty="0">
                <a:solidFill>
                  <a:srgbClr val="FFFF00"/>
                </a:solidFill>
                <a:ea typeface="隶书" panose="02010509060101010101" pitchFamily="49" charset="-122"/>
                <a:sym typeface="+mn-ea"/>
              </a:rPr>
              <a:t> (</a:t>
            </a:r>
            <a:r>
              <a:rPr lang="zh-CN" altLang="en-US" sz="3600" dirty="0">
                <a:solidFill>
                  <a:srgbClr val="FFFF00"/>
                </a:solidFill>
                <a:ea typeface="隶书" panose="02010509060101010101" pitchFamily="49" charset="-122"/>
                <a:sym typeface="+mn-ea"/>
              </a:rPr>
              <a:t>好</a:t>
            </a:r>
            <a:r>
              <a:rPr lang="en-US" altLang="zh-CN" sz="3600" dirty="0">
                <a:solidFill>
                  <a:srgbClr val="FFFF00"/>
                </a:solidFill>
                <a:ea typeface="隶书" panose="02010509060101010101" pitchFamily="49" charset="-122"/>
                <a:sym typeface="+mn-ea"/>
              </a:rPr>
              <a:t>) </a:t>
            </a:r>
            <a:r>
              <a:rPr lang="zh-CN" altLang="en-US" sz="3600" dirty="0">
                <a:solidFill>
                  <a:srgbClr val="FFFF00"/>
                </a:solidFill>
                <a:ea typeface="隶书" panose="02010509060101010101" pitchFamily="49" charset="-122"/>
                <a:sym typeface="+mn-ea"/>
              </a:rPr>
              <a:t>数据库？</a:t>
            </a:r>
            <a:endParaRPr lang="zh-CN" altLang="en-US" sz="3600" dirty="0">
              <a:solidFill>
                <a:srgbClr val="FFFF00"/>
              </a:solidFill>
              <a:ea typeface="隶书" panose="02010509060101010101" pitchFamily="49" charset="-122"/>
              <a:sym typeface="+mn-ea"/>
            </a:endParaRPr>
          </a:p>
          <a:p>
            <a:pPr marL="457200" indent="-457200" eaLnBrk="1" hangingPunct="1">
              <a:lnSpc>
                <a:spcPct val="90000"/>
              </a:lnSpc>
              <a:buFont typeface="Arial" panose="020B0604020202020204" pitchFamily="34" charset="0"/>
              <a:buChar char="•"/>
            </a:pPr>
            <a:r>
              <a:rPr lang="zh-CN" altLang="en-US" sz="3600" dirty="0">
                <a:solidFill>
                  <a:srgbClr val="FFFF00"/>
                </a:solidFill>
                <a:ea typeface="隶书" panose="02010509060101010101" pitchFamily="49" charset="-122"/>
                <a:sym typeface="+mn-ea"/>
              </a:rPr>
              <a:t>如何造</a:t>
            </a:r>
            <a:r>
              <a:rPr lang="en-US" altLang="zh-CN" sz="3600" dirty="0">
                <a:solidFill>
                  <a:srgbClr val="FFFF00"/>
                </a:solidFill>
                <a:ea typeface="隶书" panose="02010509060101010101" pitchFamily="49" charset="-122"/>
                <a:sym typeface="+mn-ea"/>
              </a:rPr>
              <a:t> (</a:t>
            </a:r>
            <a:r>
              <a:rPr lang="zh-CN" altLang="en-US" sz="3600" dirty="0">
                <a:solidFill>
                  <a:srgbClr val="FFFF00"/>
                </a:solidFill>
                <a:ea typeface="隶书" panose="02010509060101010101" pitchFamily="49" charset="-122"/>
                <a:sym typeface="+mn-ea"/>
              </a:rPr>
              <a:t>好</a:t>
            </a:r>
            <a:r>
              <a:rPr lang="en-US" altLang="zh-CN" sz="3600" dirty="0">
                <a:solidFill>
                  <a:srgbClr val="FFFF00"/>
                </a:solidFill>
                <a:ea typeface="隶书" panose="02010509060101010101" pitchFamily="49" charset="-122"/>
                <a:sym typeface="+mn-ea"/>
              </a:rPr>
              <a:t>) </a:t>
            </a:r>
            <a:r>
              <a:rPr lang="zh-CN" altLang="en-US" sz="3600" dirty="0">
                <a:solidFill>
                  <a:srgbClr val="FFFF00"/>
                </a:solidFill>
                <a:ea typeface="隶书" panose="02010509060101010101" pitchFamily="49" charset="-122"/>
                <a:sym typeface="+mn-ea"/>
              </a:rPr>
              <a:t>数据库？</a:t>
            </a:r>
            <a:endParaRPr lang="zh-CN" altLang="en-US" sz="3600" dirty="0">
              <a:solidFill>
                <a:srgbClr val="FFFF00"/>
              </a:solidFill>
              <a:ea typeface="隶书" panose="02010509060101010101" pitchFamily="49" charset="-122"/>
              <a:sym typeface="+mn-ea"/>
            </a:endParaRPr>
          </a:p>
        </p:txBody>
      </p:sp>
      <p:sp>
        <p:nvSpPr>
          <p:cNvPr id="9" name="文本框 8"/>
          <p:cNvSpPr txBox="1"/>
          <p:nvPr/>
        </p:nvSpPr>
        <p:spPr>
          <a:xfrm>
            <a:off x="412115" y="6003290"/>
            <a:ext cx="8610600" cy="583565"/>
          </a:xfrm>
          <a:prstGeom prst="rect">
            <a:avLst/>
          </a:prstGeom>
        </p:spPr>
        <p:txBody>
          <a:bodyPr wrap="square">
            <a:spAutoFit/>
          </a:bodyPr>
          <a:p>
            <a:pPr marL="0" indent="0"/>
            <a:r>
              <a:rPr lang="zh-CN" altLang="en-US" sz="1600" b="0" i="0">
                <a:solidFill>
                  <a:schemeClr val="bg1"/>
                </a:solidFill>
                <a:latin typeface="-apple-system"/>
                <a:ea typeface="-apple-system"/>
                <a:hlinkClick r:id="rId12"/>
              </a:rPr>
              <a:t>世界经济论</a:t>
            </a:r>
            <a:r>
              <a:rPr lang="zh-CN" altLang="en-US" sz="1600" b="0" i="0">
                <a:solidFill>
                  <a:schemeClr val="bg1"/>
                </a:solidFill>
                <a:latin typeface="-apple-system"/>
                <a:ea typeface="-apple-system"/>
                <a:hlinkClick r:id="rId12"/>
              </a:rPr>
              <a:t>坛</a:t>
            </a:r>
            <a:r>
              <a:rPr lang="zh-CN" altLang="en-US" sz="1600" b="0" i="0">
                <a:solidFill>
                  <a:schemeClr val="bg1"/>
                </a:solidFill>
                <a:latin typeface="-apple-system"/>
                <a:ea typeface="-apple-system"/>
              </a:rPr>
              <a:t>的数据显示，全球每年产生的数据将从</a:t>
            </a:r>
            <a:r>
              <a:rPr lang="en-US" altLang="zh-CN" sz="1600" b="0" i="0">
                <a:solidFill>
                  <a:schemeClr val="bg1"/>
                </a:solidFill>
                <a:latin typeface="-apple-system"/>
                <a:ea typeface="-apple-system"/>
              </a:rPr>
              <a:t>2018</a:t>
            </a:r>
            <a:r>
              <a:rPr lang="zh-CN" altLang="en-US" sz="1600" b="0" i="0">
                <a:solidFill>
                  <a:schemeClr val="bg1"/>
                </a:solidFill>
                <a:latin typeface="-apple-system"/>
                <a:ea typeface="-apple-system"/>
              </a:rPr>
              <a:t>年的</a:t>
            </a:r>
            <a:r>
              <a:rPr lang="en-US" altLang="zh-CN" sz="1600" b="0" i="0">
                <a:solidFill>
                  <a:schemeClr val="bg1"/>
                </a:solidFill>
                <a:latin typeface="-apple-system"/>
                <a:ea typeface="-apple-system"/>
              </a:rPr>
              <a:t>33ZB</a:t>
            </a:r>
            <a:r>
              <a:rPr lang="zh-CN" altLang="en-US" sz="1600" b="0" i="0">
                <a:solidFill>
                  <a:schemeClr val="bg1"/>
                </a:solidFill>
                <a:latin typeface="-apple-system"/>
                <a:ea typeface="-apple-system"/>
              </a:rPr>
              <a:t>增长到</a:t>
            </a:r>
            <a:r>
              <a:rPr lang="en-US" altLang="zh-CN" sz="1600" b="0" i="0">
                <a:solidFill>
                  <a:schemeClr val="bg1"/>
                </a:solidFill>
                <a:latin typeface="-apple-system"/>
                <a:ea typeface="-apple-system"/>
              </a:rPr>
              <a:t>2025</a:t>
            </a:r>
            <a:r>
              <a:rPr lang="zh-CN" altLang="en-US" sz="1600" b="0" i="0">
                <a:solidFill>
                  <a:schemeClr val="bg1"/>
                </a:solidFill>
                <a:latin typeface="-apple-system"/>
                <a:ea typeface="-apple-system"/>
              </a:rPr>
              <a:t>年的</a:t>
            </a:r>
            <a:r>
              <a:rPr lang="en-US" altLang="zh-CN" sz="1600" b="0" i="0">
                <a:solidFill>
                  <a:schemeClr val="bg1"/>
                </a:solidFill>
                <a:latin typeface="-apple-system"/>
                <a:ea typeface="-apple-system"/>
              </a:rPr>
              <a:t>175ZB</a:t>
            </a:r>
            <a:r>
              <a:rPr lang="zh-CN" altLang="en-US" sz="1600" b="0" i="0">
                <a:solidFill>
                  <a:schemeClr val="bg1"/>
                </a:solidFill>
                <a:latin typeface="-apple-system"/>
                <a:ea typeface="-apple-system"/>
              </a:rPr>
              <a:t>，相当于每天产生</a:t>
            </a:r>
            <a:r>
              <a:rPr lang="en-US" altLang="zh-CN" sz="1600" b="0" i="0">
                <a:solidFill>
                  <a:schemeClr val="bg1"/>
                </a:solidFill>
                <a:latin typeface="-apple-system"/>
                <a:ea typeface="-apple-system"/>
              </a:rPr>
              <a:t>491EB</a:t>
            </a:r>
            <a:r>
              <a:rPr lang="zh-CN" altLang="en-US" sz="1600" b="0" i="0">
                <a:solidFill>
                  <a:schemeClr val="bg1"/>
                </a:solidFill>
                <a:latin typeface="-apple-system"/>
                <a:ea typeface="-apple-system"/>
              </a:rPr>
              <a:t>的数据。</a:t>
            </a:r>
            <a:endParaRPr lang="zh-CN" altLang="en-US" sz="1600" b="0" i="0">
              <a:solidFill>
                <a:schemeClr val="bg1"/>
              </a:solidFill>
              <a:latin typeface="-apple-system"/>
              <a:ea typeface="-apple-system"/>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4"/>
          <p:cNvSpPr>
            <a:spLocks noGrp="1"/>
          </p:cNvSpPr>
          <p:nvPr/>
        </p:nvSpPr>
        <p:spPr>
          <a:xfrm>
            <a:off x="622492" y="1075935"/>
            <a:ext cx="8274050" cy="914400"/>
          </a:xfrm>
          <a:prstGeom prst="rect">
            <a:avLst/>
          </a:prstGeom>
          <a:noFill/>
          <a:ln w="9525">
            <a:noFill/>
          </a:ln>
        </p:spPr>
        <p:txBody>
          <a:bodyPr wrap="square" lIns="91440" tIns="45720" rIns="91440" bIns="45720" anchor="ctr"/>
          <a:lstStyle/>
          <a:p>
            <a:pPr>
              <a:spcBef>
                <a:spcPct val="0"/>
              </a:spcBef>
            </a:pPr>
            <a:r>
              <a:rPr lang="zh-CN" altLang="en-US" sz="4800" dirty="0">
                <a:solidFill>
                  <a:srgbClr val="FFFFCC"/>
                </a:solidFill>
                <a:latin typeface="Times New Roman" panose="02020603050405020304" pitchFamily="18" charset="0"/>
                <a:ea typeface="隶书" panose="02010509060101010101" pitchFamily="49" charset="-122"/>
              </a:rPr>
              <a:t>基础软件的三驾马车</a:t>
            </a:r>
            <a:endParaRPr lang="en-US" altLang="zh-CN" sz="4800" dirty="0">
              <a:solidFill>
                <a:srgbClr val="FFFFCC"/>
              </a:solidFill>
              <a:latin typeface="Times New Roman" panose="02020603050405020304" pitchFamily="18" charset="0"/>
              <a:ea typeface="隶书" panose="02010509060101010101" pitchFamily="49" charset="-122"/>
            </a:endParaRPr>
          </a:p>
        </p:txBody>
      </p:sp>
      <p:sp>
        <p:nvSpPr>
          <p:cNvPr id="29698" name="Line 6"/>
          <p:cNvSpPr/>
          <p:nvPr/>
        </p:nvSpPr>
        <p:spPr>
          <a:xfrm>
            <a:off x="434975" y="1112203"/>
            <a:ext cx="8156575" cy="0"/>
          </a:xfrm>
          <a:prstGeom prst="line">
            <a:avLst/>
          </a:prstGeom>
          <a:ln w="38100" cap="flat" cmpd="sng">
            <a:solidFill>
              <a:srgbClr val="FFCC00"/>
            </a:solidFill>
            <a:prstDash val="dash"/>
            <a:round/>
            <a:headEnd type="none" w="med" len="med"/>
            <a:tailEnd type="none" w="med" len="med"/>
          </a:ln>
        </p:spPr>
      </p:sp>
      <p:grpSp>
        <p:nvGrpSpPr>
          <p:cNvPr id="5" name="组合 4"/>
          <p:cNvGrpSpPr/>
          <p:nvPr/>
        </p:nvGrpSpPr>
        <p:grpSpPr>
          <a:xfrm>
            <a:off x="767715" y="2026285"/>
            <a:ext cx="5130800" cy="3524250"/>
            <a:chOff x="1209" y="3798"/>
            <a:chExt cx="8080" cy="5550"/>
          </a:xfrm>
        </p:grpSpPr>
        <p:pic>
          <p:nvPicPr>
            <p:cNvPr id="10" name="图片 9" descr="卡通人物&#10;&#10;描述已自动生成"/>
            <p:cNvPicPr>
              <a:picLocks noChangeAspect="1"/>
            </p:cNvPicPr>
            <p:nvPr/>
          </p:nvPicPr>
          <p:blipFill>
            <a:blip r:embed="rId1"/>
            <a:stretch>
              <a:fillRect/>
            </a:stretch>
          </p:blipFill>
          <p:spPr>
            <a:xfrm>
              <a:off x="1209" y="3798"/>
              <a:ext cx="8081" cy="5550"/>
            </a:xfrm>
            <a:prstGeom prst="rect">
              <a:avLst/>
            </a:prstGeom>
          </p:spPr>
        </p:pic>
        <p:sp>
          <p:nvSpPr>
            <p:cNvPr id="18" name="文本框 17"/>
            <p:cNvSpPr txBox="1"/>
            <p:nvPr/>
          </p:nvSpPr>
          <p:spPr>
            <a:xfrm>
              <a:off x="4322" y="7072"/>
              <a:ext cx="2301" cy="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2400" b="1" i="0" dirty="0">
                  <a:solidFill>
                    <a:srgbClr val="C00000"/>
                  </a:solidFill>
                  <a:effectLst/>
                  <a:latin typeface="微软雅黑" panose="020B0503020204020204" pitchFamily="34" charset="-122"/>
                  <a:ea typeface="微软雅黑" panose="020B0503020204020204" pitchFamily="34" charset="-122"/>
                </a:rPr>
                <a:t>数据库</a:t>
              </a:r>
              <a:endParaRPr lang="zh-CN" altLang="en-US" sz="2400" b="1" i="0" dirty="0">
                <a:solidFill>
                  <a:srgbClr val="C00000"/>
                </a:solidFill>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1209" y="8336"/>
              <a:ext cx="3112" cy="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2400" b="1" i="0" dirty="0">
                  <a:solidFill>
                    <a:schemeClr val="accent1">
                      <a:lumMod val="75000"/>
                    </a:schemeClr>
                  </a:solidFill>
                  <a:effectLst/>
                  <a:latin typeface="微软雅黑" panose="020B0503020204020204" pitchFamily="34" charset="-122"/>
                  <a:ea typeface="微软雅黑" panose="020B0503020204020204" pitchFamily="34" charset="-122"/>
                </a:rPr>
                <a:t>操作系统</a:t>
              </a:r>
              <a:endParaRPr lang="zh-CN" altLang="en-US" sz="2400" b="1" i="0" dirty="0">
                <a:solidFill>
                  <a:schemeClr val="accent1">
                    <a:lumMod val="75000"/>
                  </a:schemeClr>
                </a:solidFill>
                <a:effectLst/>
                <a:latin typeface="微软雅黑" panose="020B0503020204020204" pitchFamily="34" charset="-122"/>
                <a:ea typeface="微软雅黑" panose="020B0503020204020204" pitchFamily="34" charset="-122"/>
              </a:endParaRPr>
            </a:p>
          </p:txBody>
        </p:sp>
        <p:sp>
          <p:nvSpPr>
            <p:cNvPr id="20" name="文本框 19"/>
            <p:cNvSpPr txBox="1"/>
            <p:nvPr/>
          </p:nvSpPr>
          <p:spPr>
            <a:xfrm>
              <a:off x="1961" y="4050"/>
              <a:ext cx="2678" cy="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2400" b="1" i="0" dirty="0">
                  <a:solidFill>
                    <a:schemeClr val="accent1">
                      <a:lumMod val="75000"/>
                    </a:schemeClr>
                  </a:solidFill>
                  <a:effectLst/>
                  <a:latin typeface="微软雅黑" panose="020B0503020204020204" pitchFamily="34" charset="-122"/>
                  <a:ea typeface="微软雅黑" panose="020B0503020204020204" pitchFamily="34" charset="-122"/>
                </a:rPr>
                <a:t>中间件</a:t>
              </a:r>
              <a:endParaRPr lang="zh-CN" altLang="en-US" sz="2400" b="1" i="0" dirty="0">
                <a:solidFill>
                  <a:schemeClr val="accent1">
                    <a:lumMod val="75000"/>
                  </a:schemeClr>
                </a:solidFill>
                <a:effectLst/>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6908569" y="1339440"/>
            <a:ext cx="1975931" cy="461665"/>
          </a:xfrm>
          <a:prstGeom prst="rect">
            <a:avLst/>
          </a:prstGeom>
          <a:noFill/>
        </p:spPr>
        <p:txBody>
          <a:bodyPr wrap="square">
            <a:spAutoFit/>
          </a:bodyPr>
          <a:lstStyle/>
          <a:p>
            <a:pPr algn="ctr"/>
            <a:r>
              <a:rPr lang="zh-CN" altLang="en-US" sz="2400" b="1" i="0" dirty="0">
                <a:solidFill>
                  <a:srgbClr val="FFFF00"/>
                </a:solidFill>
                <a:effectLst/>
                <a:latin typeface="微软雅黑" panose="020B0503020204020204" pitchFamily="34" charset="-122"/>
                <a:ea typeface="微软雅黑" panose="020B0503020204020204" pitchFamily="34" charset="-122"/>
              </a:rPr>
              <a:t>国产数据库</a:t>
            </a:r>
            <a:endParaRPr lang="zh-CN" altLang="en-US" sz="2400" b="1" i="0" dirty="0">
              <a:solidFill>
                <a:srgbClr val="FFFF00"/>
              </a:solidFill>
              <a:effectLst/>
              <a:latin typeface="微软雅黑" panose="020B0503020204020204" pitchFamily="34" charset="-122"/>
              <a:ea typeface="微软雅黑" panose="020B0503020204020204" pitchFamily="34" charset="-122"/>
            </a:endParaRPr>
          </a:p>
        </p:txBody>
      </p:sp>
      <p:sp>
        <p:nvSpPr>
          <p:cNvPr id="24" name="Rectangle 4"/>
          <p:cNvSpPr>
            <a:spLocks noGrp="1"/>
          </p:cNvSpPr>
          <p:nvPr/>
        </p:nvSpPr>
        <p:spPr>
          <a:xfrm>
            <a:off x="434975" y="198962"/>
            <a:ext cx="8274050" cy="914400"/>
          </a:xfrm>
          <a:prstGeom prst="rect">
            <a:avLst/>
          </a:prstGeom>
          <a:noFill/>
          <a:ln w="9525">
            <a:noFill/>
          </a:ln>
        </p:spPr>
        <p:txBody>
          <a:bodyPr wrap="square" lIns="91440" tIns="45720" rIns="91440" bIns="45720" anchor="ctr"/>
          <a:lstStyle/>
          <a:p>
            <a:pPr>
              <a:spcBef>
                <a:spcPct val="0"/>
              </a:spcBef>
            </a:pPr>
            <a:r>
              <a:rPr lang="zh-CN" altLang="en-US" sz="4800" dirty="0">
                <a:solidFill>
                  <a:srgbClr val="FFFFCC"/>
                </a:solidFill>
                <a:latin typeface="Times New Roman" panose="02020603050405020304" pitchFamily="18" charset="0"/>
                <a:ea typeface="隶书" panose="02010509060101010101" pitchFamily="49" charset="-122"/>
              </a:rPr>
              <a:t>为什么学这门课？</a:t>
            </a:r>
            <a:endParaRPr lang="en-US" altLang="zh-CN" sz="4800" dirty="0">
              <a:solidFill>
                <a:srgbClr val="FFFFCC"/>
              </a:solidFill>
              <a:latin typeface="Times New Roman" panose="02020603050405020304" pitchFamily="18" charset="0"/>
              <a:ea typeface="隶书" panose="02010509060101010101" pitchFamily="49" charset="-122"/>
            </a:endParaRPr>
          </a:p>
        </p:txBody>
      </p:sp>
      <p:pic>
        <p:nvPicPr>
          <p:cNvPr id="12" name="图片 11"/>
          <p:cNvPicPr>
            <a:picLocks noChangeAspect="1"/>
          </p:cNvPicPr>
          <p:nvPr/>
        </p:nvPicPr>
        <p:blipFill>
          <a:blip r:embed="rId2"/>
          <a:stretch>
            <a:fillRect/>
          </a:stretch>
        </p:blipFill>
        <p:spPr>
          <a:xfrm>
            <a:off x="6614160" y="2085975"/>
            <a:ext cx="2282190" cy="513080"/>
          </a:xfrm>
          <a:prstGeom prst="rect">
            <a:avLst/>
          </a:prstGeom>
        </p:spPr>
      </p:pic>
      <p:pic>
        <p:nvPicPr>
          <p:cNvPr id="14" name="图片 13" descr="卡通人物&#10;&#10;中度可信度描述已自动生成"/>
          <p:cNvPicPr>
            <a:picLocks noChangeAspect="1"/>
          </p:cNvPicPr>
          <p:nvPr/>
        </p:nvPicPr>
        <p:blipFill>
          <a:blip r:embed="rId3"/>
          <a:stretch>
            <a:fillRect/>
          </a:stretch>
        </p:blipFill>
        <p:spPr>
          <a:xfrm>
            <a:off x="7151384" y="2896335"/>
            <a:ext cx="1491352" cy="542645"/>
          </a:xfrm>
          <a:prstGeom prst="rect">
            <a:avLst/>
          </a:prstGeom>
        </p:spPr>
      </p:pic>
      <p:pic>
        <p:nvPicPr>
          <p:cNvPr id="16" name="图片 15" descr="徽标&#10;&#10;中度可信度描述已自动生成"/>
          <p:cNvPicPr>
            <a:picLocks noChangeAspect="1"/>
          </p:cNvPicPr>
          <p:nvPr/>
        </p:nvPicPr>
        <p:blipFill>
          <a:blip r:embed="rId4"/>
          <a:stretch>
            <a:fillRect/>
          </a:stretch>
        </p:blipFill>
        <p:spPr>
          <a:xfrm>
            <a:off x="7151384" y="3885460"/>
            <a:ext cx="1557641" cy="532034"/>
          </a:xfrm>
          <a:prstGeom prst="rect">
            <a:avLst/>
          </a:prstGeom>
        </p:spPr>
      </p:pic>
      <p:pic>
        <p:nvPicPr>
          <p:cNvPr id="21" name="图片 20"/>
          <p:cNvPicPr>
            <a:picLocks noChangeAspect="1"/>
          </p:cNvPicPr>
          <p:nvPr/>
        </p:nvPicPr>
        <p:blipFill>
          <a:blip r:embed="rId5"/>
          <a:stretch>
            <a:fillRect/>
          </a:stretch>
        </p:blipFill>
        <p:spPr>
          <a:xfrm>
            <a:off x="7202184" y="4608408"/>
            <a:ext cx="1557641" cy="632309"/>
          </a:xfrm>
          <a:prstGeom prst="rect">
            <a:avLst/>
          </a:prstGeom>
        </p:spPr>
      </p:pic>
      <p:sp>
        <p:nvSpPr>
          <p:cNvPr id="2" name="灯片编号占位符 1"/>
          <p:cNvSpPr>
            <a:spLocks noGrp="1"/>
          </p:cNvSpPr>
          <p:nvPr>
            <p:ph type="sldNum" sz="quarter" idx="10"/>
          </p:nvPr>
        </p:nvSpPr>
        <p:spPr>
          <a:xfrm>
            <a:off x="6553200" y="5379720"/>
            <a:ext cx="2133600" cy="457200"/>
          </a:xfrm>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pic>
        <p:nvPicPr>
          <p:cNvPr id="3" name="图片 2"/>
          <p:cNvPicPr>
            <a:picLocks noChangeAspect="1"/>
          </p:cNvPicPr>
          <p:nvPr>
            <p:custDataLst>
              <p:tags r:id="rId6"/>
            </p:custDataLst>
          </p:nvPr>
        </p:nvPicPr>
        <p:blipFill>
          <a:blip r:embed="rId7"/>
          <a:stretch>
            <a:fillRect/>
          </a:stretch>
        </p:blipFill>
        <p:spPr>
          <a:xfrm>
            <a:off x="4649470" y="5704205"/>
            <a:ext cx="4420235" cy="982345"/>
          </a:xfrm>
          <a:prstGeom prst="rect">
            <a:avLst/>
          </a:prstGeom>
        </p:spPr>
      </p:pic>
      <p:pic>
        <p:nvPicPr>
          <p:cNvPr id="4" name="图片 3"/>
          <p:cNvPicPr>
            <a:picLocks noChangeAspect="1"/>
          </p:cNvPicPr>
          <p:nvPr/>
        </p:nvPicPr>
        <p:blipFill>
          <a:blip r:embed="rId8"/>
          <a:stretch>
            <a:fillRect/>
          </a:stretch>
        </p:blipFill>
        <p:spPr>
          <a:xfrm>
            <a:off x="88265" y="5704205"/>
            <a:ext cx="4415155" cy="9829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4"/>
          <p:cNvSpPr>
            <a:spLocks noGrp="1"/>
          </p:cNvSpPr>
          <p:nvPr>
            <p:ph type="title" idx="4294967295"/>
          </p:nvPr>
        </p:nvSpPr>
        <p:spPr>
          <a:xfrm>
            <a:off x="530225" y="265113"/>
            <a:ext cx="8274050"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教学团队介绍</a:t>
            </a:r>
            <a:endParaRPr lang="zh-CN" altLang="en-US" sz="4800" dirty="0">
              <a:solidFill>
                <a:srgbClr val="FFFFCC"/>
              </a:solidFill>
              <a:ea typeface="隶书" panose="02010509060101010101" pitchFamily="49" charset="-122"/>
            </a:endParaRPr>
          </a:p>
        </p:txBody>
      </p:sp>
      <p:sp>
        <p:nvSpPr>
          <p:cNvPr id="31747" name="Line 6"/>
          <p:cNvSpPr/>
          <p:nvPr/>
        </p:nvSpPr>
        <p:spPr>
          <a:xfrm>
            <a:off x="603250" y="1179513"/>
            <a:ext cx="8156575" cy="0"/>
          </a:xfrm>
          <a:prstGeom prst="line">
            <a:avLst/>
          </a:prstGeom>
          <a:ln w="38100" cap="flat" cmpd="sng">
            <a:solidFill>
              <a:srgbClr val="FFCC00"/>
            </a:solidFill>
            <a:prstDash val="dash"/>
            <a:round/>
            <a:headEnd type="none" w="med" len="med"/>
            <a:tailEnd type="none" w="med" len="med"/>
          </a:ln>
        </p:spPr>
      </p:sp>
      <p:sp>
        <p:nvSpPr>
          <p:cNvPr id="2" name="灯片编号占位符 1"/>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
        <p:nvSpPr>
          <p:cNvPr id="3" name="Rectangle 5"/>
          <p:cNvSpPr>
            <a:spLocks noGrp="1"/>
          </p:cNvSpPr>
          <p:nvPr>
            <p:custDataLst>
              <p:tags r:id="rId1"/>
            </p:custDataLst>
          </p:nvPr>
        </p:nvSpPr>
        <p:spPr>
          <a:xfrm>
            <a:off x="530225" y="1283335"/>
            <a:ext cx="8376285" cy="5211445"/>
          </a:xfrm>
          <a:prstGeom prst="rect">
            <a:avLst/>
          </a:prstGeom>
          <a:noFill/>
          <a:ln w="9525">
            <a:noFill/>
          </a:ln>
        </p:spPr>
        <p:txBody>
          <a:bodyPr wrap="square" lIns="91440" tIns="45720" rIns="91440" bIns="45720" anchor="t"/>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5pPr>
            <a:lvl6pPr marL="25146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6pPr>
            <a:lvl7pPr marL="29718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7pPr>
            <a:lvl8pPr marL="34290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8pPr>
            <a:lvl9pPr marL="3886200" indent="-228600" algn="l" rtl="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mn-lt"/>
                <a:ea typeface="+mn-ea"/>
              </a:defRPr>
            </a:lvl9pPr>
          </a:lstStyle>
          <a:p>
            <a:pPr algn="ctr" eaLnBrk="1" hangingPunct="1">
              <a:lnSpc>
                <a:spcPct val="90000"/>
              </a:lnSpc>
              <a:buClr>
                <a:srgbClr val="FFFF00"/>
              </a:buClr>
            </a:pPr>
            <a:r>
              <a:rPr lang="zh-CN" altLang="en-US" sz="2800" b="1" dirty="0">
                <a:solidFill>
                  <a:srgbClr val="FFFFCC"/>
                </a:solidFill>
                <a:ea typeface="隶书" panose="02010509060101010101" pitchFamily="49" charset="-122"/>
              </a:rPr>
              <a:t>计算机学院</a:t>
            </a:r>
            <a:r>
              <a:rPr lang="en-US" altLang="zh-CN" sz="2800" b="1" dirty="0">
                <a:solidFill>
                  <a:srgbClr val="FFFFCC"/>
                </a:solidFill>
                <a:ea typeface="隶书" panose="02010509060101010101" pitchFamily="49" charset="-122"/>
              </a:rPr>
              <a:t>2</a:t>
            </a:r>
            <a:r>
              <a:rPr lang="zh-CN" altLang="en-US" sz="2800" b="1" dirty="0">
                <a:solidFill>
                  <a:srgbClr val="FFFFCC"/>
                </a:solidFill>
                <a:ea typeface="隶书" panose="02010509060101010101" pitchFamily="49" charset="-122"/>
              </a:rPr>
              <a:t>系</a:t>
            </a:r>
            <a:r>
              <a:rPr lang="en-US" altLang="zh-CN" sz="2800" b="1" dirty="0">
                <a:solidFill>
                  <a:srgbClr val="FFFFCC"/>
                </a:solidFill>
                <a:ea typeface="隶书" panose="02010509060101010101" pitchFamily="49" charset="-122"/>
              </a:rPr>
              <a:t> </a:t>
            </a:r>
            <a:r>
              <a:rPr lang="zh-CN" altLang="en-US" sz="2800" b="1" dirty="0">
                <a:solidFill>
                  <a:srgbClr val="FFFFCC"/>
                </a:solidFill>
                <a:ea typeface="隶书" panose="02010509060101010101" pitchFamily="49" charset="-122"/>
              </a:rPr>
              <a:t>（计算机科学与软件系）</a:t>
            </a:r>
            <a:endParaRPr lang="zh-CN" altLang="en-US" sz="2800" b="1" dirty="0">
              <a:solidFill>
                <a:srgbClr val="FFFFCC"/>
              </a:solidFill>
              <a:ea typeface="隶书" panose="02010509060101010101" pitchFamily="49" charset="-122"/>
            </a:endParaRPr>
          </a:p>
          <a:p>
            <a:pPr algn="ctr" eaLnBrk="1" hangingPunct="1">
              <a:lnSpc>
                <a:spcPct val="90000"/>
              </a:lnSpc>
              <a:buClr>
                <a:srgbClr val="FFFF00"/>
              </a:buClr>
            </a:pPr>
            <a:r>
              <a:rPr lang="zh-CN" altLang="en-US" sz="2800" b="1" dirty="0">
                <a:solidFill>
                  <a:srgbClr val="FFFFCC"/>
                </a:solidFill>
                <a:ea typeface="隶书" panose="02010509060101010101" pitchFamily="49" charset="-122"/>
              </a:rPr>
              <a:t>大数据存储与管理工信部重点实验室</a:t>
            </a:r>
            <a:endParaRPr lang="zh-CN" altLang="en-US" sz="2800" b="1" dirty="0">
              <a:solidFill>
                <a:srgbClr val="FFFFCC"/>
              </a:solidFill>
              <a:ea typeface="隶书" panose="02010509060101010101" pitchFamily="49" charset="-122"/>
            </a:endParaRPr>
          </a:p>
          <a:p>
            <a:pPr marL="0" indent="0" algn="ctr" eaLnBrk="1" hangingPunct="1">
              <a:lnSpc>
                <a:spcPct val="90000"/>
              </a:lnSpc>
              <a:buClr>
                <a:srgbClr val="FFFF00"/>
              </a:buClr>
              <a:buNone/>
            </a:pPr>
            <a:endParaRPr lang="en-US" altLang="zh-CN" sz="2800" b="1" dirty="0">
              <a:solidFill>
                <a:srgbClr val="FFFFCC"/>
              </a:solidFill>
              <a:ea typeface="隶书" panose="02010509060101010101" pitchFamily="49" charset="-122"/>
            </a:endParaRPr>
          </a:p>
          <a:p>
            <a:pPr eaLnBrk="1" hangingPunct="1">
              <a:lnSpc>
                <a:spcPct val="90000"/>
              </a:lnSpc>
              <a:buNone/>
            </a:pPr>
            <a:r>
              <a:rPr lang="en-US" altLang="zh-CN" sz="2800" b="1" dirty="0">
                <a:solidFill>
                  <a:srgbClr val="FFFFCC"/>
                </a:solidFill>
                <a:ea typeface="隶书" panose="02010509060101010101" pitchFamily="49" charset="-122"/>
              </a:rPr>
              <a:t>-- </a:t>
            </a:r>
            <a:r>
              <a:rPr lang="zh-CN" altLang="en-US" sz="2800" b="1" dirty="0">
                <a:solidFill>
                  <a:srgbClr val="FFFFCC"/>
                </a:solidFill>
                <a:ea typeface="隶书" panose="02010509060101010101" pitchFamily="49" charset="-122"/>
              </a:rPr>
              <a:t>数据管理课程群负责人</a:t>
            </a:r>
            <a:endParaRPr lang="zh-CN" altLang="en-US" sz="2800" b="1" dirty="0">
              <a:solidFill>
                <a:srgbClr val="FFFFCC"/>
              </a:solidFill>
              <a:ea typeface="隶书" panose="02010509060101010101" pitchFamily="49" charset="-122"/>
            </a:endParaRPr>
          </a:p>
          <a:p>
            <a:pPr eaLnBrk="1" hangingPunct="1">
              <a:lnSpc>
                <a:spcPct val="90000"/>
              </a:lnSpc>
              <a:buNone/>
            </a:pPr>
            <a:r>
              <a:rPr lang="zh-CN" altLang="en-US" sz="2400" dirty="0">
                <a:solidFill>
                  <a:schemeClr val="bg1"/>
                </a:solidFill>
                <a:ea typeface="隶书" panose="02010509060101010101" pitchFamily="49" charset="-122"/>
              </a:rPr>
              <a:t>     李战怀</a:t>
            </a:r>
            <a:r>
              <a:rPr lang="en-US" altLang="zh-CN" sz="2400" dirty="0">
                <a:solidFill>
                  <a:schemeClr val="bg1"/>
                </a:solidFill>
                <a:ea typeface="隶书" panose="02010509060101010101" pitchFamily="49" charset="-122"/>
              </a:rPr>
              <a:t> </a:t>
            </a:r>
            <a:r>
              <a:rPr lang="zh-CN" altLang="en-US" sz="2400" dirty="0">
                <a:solidFill>
                  <a:schemeClr val="bg1"/>
                </a:solidFill>
                <a:ea typeface="隶书" panose="02010509060101010101" pitchFamily="49" charset="-122"/>
              </a:rPr>
              <a:t>教授</a:t>
            </a:r>
            <a:endParaRPr lang="zh-CN" altLang="en-US" sz="2400" dirty="0">
              <a:solidFill>
                <a:schemeClr val="bg1"/>
              </a:solidFill>
              <a:ea typeface="隶书" panose="02010509060101010101" pitchFamily="49" charset="-122"/>
            </a:endParaRPr>
          </a:p>
          <a:p>
            <a:pPr eaLnBrk="1" hangingPunct="1">
              <a:lnSpc>
                <a:spcPct val="90000"/>
              </a:lnSpc>
              <a:buNone/>
            </a:pPr>
            <a:r>
              <a:rPr lang="zh-CN" altLang="en-US" sz="2400" dirty="0"/>
              <a:t>） </a:t>
            </a:r>
            <a:endParaRPr lang="zh-CN" altLang="en-US" sz="2400" dirty="0">
              <a:solidFill>
                <a:schemeClr val="bg1"/>
              </a:solidFill>
              <a:ea typeface="隶书" panose="02010509060101010101" pitchFamily="49" charset="-122"/>
            </a:endParaRPr>
          </a:p>
          <a:p>
            <a:pPr eaLnBrk="1" hangingPunct="1">
              <a:lnSpc>
                <a:spcPct val="90000"/>
              </a:lnSpc>
              <a:buNone/>
            </a:pPr>
            <a:r>
              <a:rPr lang="en-US" altLang="zh-CN" sz="2800" b="1" dirty="0">
                <a:solidFill>
                  <a:srgbClr val="FFFFCC"/>
                </a:solidFill>
                <a:ea typeface="隶书" panose="02010509060101010101" pitchFamily="49" charset="-122"/>
              </a:rPr>
              <a:t>-- </a:t>
            </a:r>
            <a:r>
              <a:rPr lang="zh-CN" altLang="en-US" sz="2800" b="1" dirty="0">
                <a:solidFill>
                  <a:srgbClr val="FFFFCC"/>
                </a:solidFill>
                <a:ea typeface="隶书" panose="02010509060101010101" pitchFamily="49" charset="-122"/>
              </a:rPr>
              <a:t>本年度主讲教师</a:t>
            </a:r>
            <a:endParaRPr lang="zh-CN" altLang="en-US" sz="2800" b="1" dirty="0">
              <a:solidFill>
                <a:srgbClr val="FFFFCC"/>
              </a:solidFill>
              <a:ea typeface="隶书" panose="02010509060101010101" pitchFamily="49" charset="-122"/>
            </a:endParaRPr>
          </a:p>
          <a:p>
            <a:pPr eaLnBrk="1" hangingPunct="1">
              <a:lnSpc>
                <a:spcPct val="90000"/>
              </a:lnSpc>
              <a:buNone/>
            </a:pPr>
            <a:r>
              <a:rPr lang="zh-CN" altLang="en-US" sz="2400" dirty="0">
                <a:solidFill>
                  <a:schemeClr val="bg1"/>
                </a:solidFill>
                <a:ea typeface="隶书" panose="02010509060101010101" pitchFamily="49" charset="-122"/>
              </a:rPr>
              <a:t>     </a:t>
            </a:r>
            <a:r>
              <a:rPr lang="zh-CN" altLang="en-US" sz="2000" dirty="0">
                <a:solidFill>
                  <a:schemeClr val="bg1"/>
                </a:solidFill>
                <a:ea typeface="隶书" panose="02010509060101010101" pitchFamily="49" charset="-122"/>
              </a:rPr>
              <a:t>李宁（数据库课程负责人），赵晓南，</a:t>
            </a:r>
            <a:r>
              <a:rPr lang="zh-CN" altLang="en-US" sz="2000" dirty="0">
                <a:solidFill>
                  <a:schemeClr val="bg1"/>
                </a:solidFill>
                <a:ea typeface="隶书" panose="02010509060101010101" pitchFamily="49" charset="-122"/>
                <a:sym typeface="+mn-ea"/>
              </a:rPr>
              <a:t>韩笑琳，简讯，韩淑捷</a:t>
            </a:r>
            <a:endParaRPr lang="zh-CN" altLang="en-US" sz="2000" dirty="0">
              <a:solidFill>
                <a:schemeClr val="bg1"/>
              </a:solidFill>
              <a:ea typeface="隶书" panose="02010509060101010101" pitchFamily="49" charset="-122"/>
              <a:sym typeface="+mn-ea"/>
            </a:endParaRPr>
          </a:p>
          <a:p>
            <a:pPr eaLnBrk="1" hangingPunct="1">
              <a:lnSpc>
                <a:spcPct val="90000"/>
              </a:lnSpc>
              <a:buNone/>
            </a:pPr>
            <a:endParaRPr lang="zh-CN" altLang="en-US" sz="2000" dirty="0">
              <a:solidFill>
                <a:schemeClr val="bg1"/>
              </a:solidFill>
              <a:ea typeface="隶书" panose="02010509060101010101" pitchFamily="49" charset="-122"/>
            </a:endParaRPr>
          </a:p>
          <a:p>
            <a:pPr eaLnBrk="1" hangingPunct="1">
              <a:lnSpc>
                <a:spcPct val="90000"/>
              </a:lnSpc>
              <a:buNone/>
            </a:pPr>
            <a:r>
              <a:rPr lang="zh-CN" altLang="en-US" sz="2400" dirty="0">
                <a:solidFill>
                  <a:schemeClr val="bg1"/>
                </a:solidFill>
                <a:ea typeface="隶书" panose="02010509060101010101" pitchFamily="49" charset="-122"/>
              </a:rPr>
              <a:t> </a:t>
            </a:r>
            <a:r>
              <a:rPr lang="zh-CN" altLang="en-US" sz="2400" dirty="0">
                <a:solidFill>
                  <a:srgbClr val="FFFF00"/>
                </a:solidFill>
                <a:ea typeface="隶书" panose="02010509060101010101" pitchFamily="49" charset="-122"/>
              </a:rPr>
              <a:t>数据库相关系列课程：</a:t>
            </a:r>
            <a:endParaRPr lang="zh-CN" altLang="en-US" sz="2400" dirty="0">
              <a:solidFill>
                <a:schemeClr val="bg1"/>
              </a:solidFill>
              <a:ea typeface="隶书" panose="02010509060101010101" pitchFamily="49" charset="-122"/>
            </a:endParaRPr>
          </a:p>
          <a:p>
            <a:pPr eaLnBrk="1" hangingPunct="1">
              <a:lnSpc>
                <a:spcPct val="90000"/>
              </a:lnSpc>
              <a:buNone/>
            </a:pPr>
            <a:r>
              <a:rPr lang="zh-CN" altLang="en-US" sz="2400" dirty="0">
                <a:solidFill>
                  <a:schemeClr val="bg1"/>
                </a:solidFill>
                <a:latin typeface="隶书" panose="02010509060101010101" pitchFamily="49" charset="-122"/>
                <a:ea typeface="隶书" panose="02010509060101010101" pitchFamily="49" charset="-122"/>
                <a:cs typeface="隶书" panose="02010509060101010101" pitchFamily="49" charset="-122"/>
              </a:rPr>
              <a:t>  </a:t>
            </a:r>
            <a:r>
              <a:rPr lang="en-US" altLang="zh-CN" sz="2400" dirty="0">
                <a:solidFill>
                  <a:schemeClr val="bg1"/>
                </a:solidFill>
                <a:latin typeface="隶书" panose="02010509060101010101" pitchFamily="49" charset="-122"/>
                <a:ea typeface="隶书" panose="02010509060101010101" pitchFamily="49" charset="-122"/>
                <a:cs typeface="隶书" panose="02010509060101010101" pitchFamily="49" charset="-122"/>
              </a:rPr>
              <a:t> </a:t>
            </a:r>
            <a:r>
              <a:rPr lang="en-US" altLang="zh-CN" sz="2000" dirty="0">
                <a:solidFill>
                  <a:schemeClr val="bg1"/>
                </a:solidFill>
                <a:latin typeface="隶书" panose="02010509060101010101" pitchFamily="49" charset="-122"/>
                <a:ea typeface="隶书" panose="02010509060101010101" pitchFamily="49" charset="-122"/>
                <a:cs typeface="隶书" panose="02010509060101010101" pitchFamily="49" charset="-122"/>
              </a:rPr>
              <a:t>本科：数据库系</a:t>
            </a:r>
            <a:r>
              <a:rPr lang="zh-CN" altLang="en-US" sz="2000" dirty="0">
                <a:solidFill>
                  <a:schemeClr val="bg1"/>
                </a:solidFill>
                <a:latin typeface="隶书" panose="02010509060101010101" pitchFamily="49" charset="-122"/>
                <a:ea typeface="隶书" panose="02010509060101010101" pitchFamily="49" charset="-122"/>
                <a:cs typeface="隶书" panose="02010509060101010101" pitchFamily="49" charset="-122"/>
              </a:rPr>
              <a:t>统（</a:t>
            </a:r>
            <a:r>
              <a:rPr lang="zh-CN" altLang="en-US" sz="2000" dirty="0">
                <a:solidFill>
                  <a:schemeClr val="bg1"/>
                </a:solidFill>
                <a:latin typeface="隶书" panose="02010509060101010101" pitchFamily="49" charset="-122"/>
                <a:ea typeface="隶书" panose="02010509060101010101" pitchFamily="49" charset="-122"/>
                <a:cs typeface="隶书" panose="02010509060101010101" pitchFamily="49" charset="-122"/>
                <a:sym typeface="+mn-ea"/>
              </a:rPr>
              <a:t>原理</a:t>
            </a:r>
            <a:r>
              <a:rPr lang="zh-CN" altLang="en-US" sz="2000" dirty="0">
                <a:solidFill>
                  <a:schemeClr val="bg1"/>
                </a:solidFill>
                <a:latin typeface="隶书" panose="02010509060101010101" pitchFamily="49" charset="-122"/>
                <a:ea typeface="隶书" panose="02010509060101010101" pitchFamily="49" charset="-122"/>
                <a:cs typeface="隶书" panose="02010509060101010101" pitchFamily="49" charset="-122"/>
              </a:rPr>
              <a:t>），系统综合实验，大数据处理技术</a:t>
            </a:r>
            <a:endParaRPr lang="zh-CN" altLang="en-US" sz="2000" dirty="0">
              <a:solidFill>
                <a:schemeClr val="bg1"/>
              </a:solidFill>
              <a:latin typeface="隶书" panose="02010509060101010101" pitchFamily="49" charset="-122"/>
              <a:ea typeface="隶书" panose="02010509060101010101" pitchFamily="49" charset="-122"/>
              <a:cs typeface="隶书" panose="02010509060101010101" pitchFamily="49" charset="-122"/>
            </a:endParaRPr>
          </a:p>
          <a:p>
            <a:pPr eaLnBrk="1" hangingPunct="1">
              <a:lnSpc>
                <a:spcPct val="90000"/>
              </a:lnSpc>
              <a:buNone/>
            </a:pPr>
            <a:r>
              <a:rPr lang="zh-CN" altLang="en-US" sz="2000" dirty="0">
                <a:solidFill>
                  <a:schemeClr val="bg1"/>
                </a:solidFill>
                <a:latin typeface="隶书" panose="02010509060101010101" pitchFamily="49" charset="-122"/>
                <a:ea typeface="隶书" panose="02010509060101010101" pitchFamily="49" charset="-122"/>
                <a:cs typeface="隶书" panose="02010509060101010101" pitchFamily="49" charset="-122"/>
              </a:rPr>
              <a:t> </a:t>
            </a:r>
            <a:r>
              <a:rPr lang="en-US" altLang="zh-CN" sz="2000" dirty="0">
                <a:solidFill>
                  <a:schemeClr val="bg1"/>
                </a:solidFill>
                <a:latin typeface="隶书" panose="02010509060101010101" pitchFamily="49" charset="-122"/>
                <a:ea typeface="隶书" panose="02010509060101010101" pitchFamily="49" charset="-122"/>
                <a:cs typeface="隶书" panose="02010509060101010101" pitchFamily="49" charset="-122"/>
              </a:rPr>
              <a:t>  </a:t>
            </a:r>
            <a:r>
              <a:rPr lang="zh-CN" altLang="en-US" sz="2000" dirty="0">
                <a:solidFill>
                  <a:schemeClr val="bg1"/>
                </a:solidFill>
                <a:latin typeface="隶书" panose="02010509060101010101" pitchFamily="49" charset="-122"/>
                <a:ea typeface="隶书" panose="02010509060101010101" pitchFamily="49" charset="-122"/>
                <a:cs typeface="隶书" panose="02010509060101010101" pitchFamily="49" charset="-122"/>
              </a:rPr>
              <a:t>研究生：数据库系统实现、</a:t>
            </a:r>
            <a:r>
              <a:rPr lang="zh-CN" altLang="en-US" sz="2000" dirty="0">
                <a:solidFill>
                  <a:schemeClr val="bg1"/>
                </a:solidFill>
                <a:latin typeface="隶书" panose="02010509060101010101" pitchFamily="49" charset="-122"/>
                <a:ea typeface="隶书" panose="02010509060101010101" pitchFamily="49" charset="-122"/>
                <a:cs typeface="隶书" panose="02010509060101010101" pitchFamily="49" charset="-122"/>
                <a:sym typeface="+mn-ea"/>
              </a:rPr>
              <a:t>分布式数据库</a:t>
            </a:r>
            <a:r>
              <a:rPr lang="zh-CN" altLang="en-US" sz="2400" dirty="0">
                <a:solidFill>
                  <a:schemeClr val="bg1"/>
                </a:solidFill>
                <a:latin typeface="隶书" panose="02010509060101010101" pitchFamily="49" charset="-122"/>
                <a:ea typeface="隶书" panose="02010509060101010101" pitchFamily="49" charset="-122"/>
                <a:cs typeface="隶书" panose="02010509060101010101" pitchFamily="49" charset="-122"/>
              </a:rPr>
              <a:t> </a:t>
            </a:r>
            <a:endParaRPr lang="zh-CN" altLang="en-US" sz="2400" dirty="0">
              <a:solidFill>
                <a:schemeClr val="bg1"/>
              </a:solidFill>
              <a:latin typeface="隶书" panose="02010509060101010101" pitchFamily="49" charset="-122"/>
              <a:ea typeface="隶书" panose="02010509060101010101" pitchFamily="49" charset="-122"/>
              <a:cs typeface="隶书" panose="02010509060101010101" pitchFamily="49"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4"/>
          <p:cNvSpPr>
            <a:spLocks noGrp="1"/>
          </p:cNvSpPr>
          <p:nvPr>
            <p:ph type="title" idx="4294967295"/>
          </p:nvPr>
        </p:nvSpPr>
        <p:spPr>
          <a:xfrm>
            <a:off x="412750" y="192723"/>
            <a:ext cx="8274050"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科研团队简介</a:t>
            </a:r>
            <a:endParaRPr lang="zh-CN" altLang="en-US" sz="4800" dirty="0">
              <a:solidFill>
                <a:srgbClr val="FFFFCC"/>
              </a:solidFill>
              <a:ea typeface="隶书" panose="02010509060101010101" pitchFamily="49" charset="-122"/>
            </a:endParaRPr>
          </a:p>
        </p:txBody>
      </p:sp>
      <p:sp>
        <p:nvSpPr>
          <p:cNvPr id="31747" name="Line 6"/>
          <p:cNvSpPr/>
          <p:nvPr/>
        </p:nvSpPr>
        <p:spPr>
          <a:xfrm>
            <a:off x="603250" y="1179513"/>
            <a:ext cx="8156575" cy="0"/>
          </a:xfrm>
          <a:prstGeom prst="line">
            <a:avLst/>
          </a:prstGeom>
          <a:ln w="38100" cap="flat" cmpd="sng">
            <a:solidFill>
              <a:srgbClr val="FFCC00"/>
            </a:solidFill>
            <a:prstDash val="dash"/>
            <a:round/>
            <a:headEnd type="none" w="med" len="med"/>
            <a:tailEnd type="none" w="med" len="med"/>
          </a:ln>
        </p:spPr>
      </p:sp>
      <p:sp>
        <p:nvSpPr>
          <p:cNvPr id="3" name="文本框 2"/>
          <p:cNvSpPr txBox="1"/>
          <p:nvPr>
            <p:custDataLst>
              <p:tags r:id="rId1"/>
            </p:custDataLst>
          </p:nvPr>
        </p:nvSpPr>
        <p:spPr>
          <a:xfrm>
            <a:off x="412750" y="1399540"/>
            <a:ext cx="8397875" cy="5205730"/>
          </a:xfrm>
          <a:prstGeom prst="rect">
            <a:avLst/>
          </a:prstGeom>
          <a:noFill/>
        </p:spPr>
        <p:txBody>
          <a:bodyPr wrap="square" rtlCol="0" anchor="ctr" anchorCtr="0">
            <a:noAutofit/>
          </a:bodyPr>
          <a:lstStyle/>
          <a:p>
            <a:pPr marL="571500" indent="-571500" algn="ctr">
              <a:buFont typeface="Wingdings" panose="05000000000000000000" charset="0"/>
              <a:buChar char="n"/>
            </a:pPr>
            <a:r>
              <a:rPr lang="zh-CN" altLang="en-US" sz="3200" dirty="0">
                <a:solidFill>
                  <a:srgbClr val="FFFFCC"/>
                </a:solidFill>
                <a:latin typeface="隶书" panose="02010509060101010101" pitchFamily="49" charset="-122"/>
                <a:ea typeface="隶书" panose="02010509060101010101" pitchFamily="49" charset="-122"/>
                <a:cs typeface="隶书" panose="02010509060101010101" pitchFamily="49" charset="-122"/>
              </a:rPr>
              <a:t>李战怀教授：</a:t>
            </a:r>
            <a:r>
              <a:rPr lang="en-US" altLang="zh-CN" sz="3200" dirty="0">
                <a:solidFill>
                  <a:srgbClr val="FFFFCC"/>
                </a:solidFill>
                <a:latin typeface="隶书" panose="02010509060101010101" pitchFamily="49" charset="-122"/>
                <a:ea typeface="隶书" panose="02010509060101010101" pitchFamily="49" charset="-122"/>
                <a:cs typeface="隶书" panose="02010509060101010101" pitchFamily="49" charset="-122"/>
              </a:rPr>
              <a:t>CCF</a:t>
            </a:r>
            <a:r>
              <a:rPr lang="zh-CN" altLang="en-US" sz="3200" dirty="0">
                <a:solidFill>
                  <a:srgbClr val="FFFFCC"/>
                </a:solidFill>
                <a:latin typeface="隶书" panose="02010509060101010101" pitchFamily="49" charset="-122"/>
                <a:ea typeface="隶书" panose="02010509060101010101" pitchFamily="49" charset="-122"/>
                <a:cs typeface="隶书" panose="02010509060101010101" pitchFamily="49" charset="-122"/>
              </a:rPr>
              <a:t>数据库专委主任</a:t>
            </a:r>
            <a:endParaRPr lang="zh-CN" altLang="en-US" sz="3200" dirty="0">
              <a:solidFill>
                <a:srgbClr val="FFFFCC"/>
              </a:solidFill>
              <a:latin typeface="隶书" panose="02010509060101010101" pitchFamily="49" charset="-122"/>
              <a:ea typeface="隶书" panose="02010509060101010101" pitchFamily="49" charset="-122"/>
              <a:cs typeface="隶书" panose="02010509060101010101" pitchFamily="49" charset="-122"/>
            </a:endParaRPr>
          </a:p>
          <a:p>
            <a:pPr marL="571500" indent="-571500" algn="ctr">
              <a:buFont typeface="Wingdings" panose="05000000000000000000" charset="0"/>
              <a:buChar char="n"/>
            </a:pPr>
            <a:r>
              <a:rPr lang="zh-CN" altLang="en-US" sz="3200" dirty="0">
                <a:solidFill>
                  <a:srgbClr val="FFFFCC"/>
                </a:solidFill>
                <a:latin typeface="隶书" panose="02010509060101010101" pitchFamily="49" charset="-122"/>
                <a:ea typeface="隶书" panose="02010509060101010101" pitchFamily="49" charset="-122"/>
                <a:cs typeface="隶书" panose="02010509060101010101" pitchFamily="49" charset="-122"/>
              </a:rPr>
              <a:t>尚学群教授：</a:t>
            </a:r>
            <a:r>
              <a:rPr lang="en-US" altLang="zh-CN" sz="3200" dirty="0">
                <a:solidFill>
                  <a:srgbClr val="FFFFCC"/>
                </a:solidFill>
                <a:latin typeface="隶书" panose="02010509060101010101" pitchFamily="49" charset="-122"/>
                <a:ea typeface="隶书" panose="02010509060101010101" pitchFamily="49" charset="-122"/>
                <a:cs typeface="隶书" panose="02010509060101010101" pitchFamily="49" charset="-122"/>
              </a:rPr>
              <a:t> </a:t>
            </a:r>
            <a:r>
              <a:rPr lang="zh-CN" altLang="en-US" sz="3200" dirty="0">
                <a:solidFill>
                  <a:srgbClr val="FFFFCC"/>
                </a:solidFill>
                <a:latin typeface="隶书" panose="02010509060101010101" pitchFamily="49" charset="-122"/>
                <a:ea typeface="隶书" panose="02010509060101010101" pitchFamily="49" charset="-122"/>
                <a:cs typeface="隶书" panose="02010509060101010101" pitchFamily="49" charset="-122"/>
              </a:rPr>
              <a:t>国家级人才</a:t>
            </a:r>
            <a:r>
              <a:rPr lang="en-US" altLang="zh-CN" sz="3200" dirty="0">
                <a:solidFill>
                  <a:srgbClr val="FFFFCC"/>
                </a:solidFill>
                <a:latin typeface="隶书" panose="02010509060101010101" pitchFamily="49" charset="-122"/>
                <a:ea typeface="隶书" panose="02010509060101010101" pitchFamily="49" charset="-122"/>
                <a:cs typeface="隶书" panose="02010509060101010101" pitchFamily="49" charset="-122"/>
              </a:rPr>
              <a:t>CJ</a:t>
            </a:r>
            <a:r>
              <a:rPr lang="zh-CN" altLang="en-US" sz="3200" dirty="0">
                <a:solidFill>
                  <a:srgbClr val="FFFFCC"/>
                </a:solidFill>
                <a:latin typeface="隶书" panose="02010509060101010101" pitchFamily="49" charset="-122"/>
                <a:ea typeface="隶书" panose="02010509060101010101" pitchFamily="49" charset="-122"/>
                <a:cs typeface="隶书" panose="02010509060101010101" pitchFamily="49" charset="-122"/>
              </a:rPr>
              <a:t>学者</a:t>
            </a:r>
            <a:r>
              <a:rPr lang="en-US" altLang="zh-CN" sz="3200" dirty="0">
                <a:solidFill>
                  <a:srgbClr val="FFFFCC"/>
                </a:solidFill>
                <a:latin typeface="隶书" panose="02010509060101010101" pitchFamily="49" charset="-122"/>
                <a:ea typeface="隶书" panose="02010509060101010101" pitchFamily="49" charset="-122"/>
                <a:cs typeface="隶书" panose="02010509060101010101" pitchFamily="49" charset="-122"/>
              </a:rPr>
              <a:t> </a:t>
            </a:r>
            <a:endParaRPr lang="en-US" altLang="zh-CN" sz="3200" dirty="0">
              <a:solidFill>
                <a:srgbClr val="FFFFCC"/>
              </a:solidFill>
              <a:latin typeface="隶书" panose="02010509060101010101" pitchFamily="49" charset="-122"/>
              <a:ea typeface="隶书" panose="02010509060101010101" pitchFamily="49" charset="-122"/>
              <a:cs typeface="隶书" panose="02010509060101010101" pitchFamily="49" charset="-122"/>
            </a:endParaRPr>
          </a:p>
          <a:p>
            <a:pPr>
              <a:buFont typeface="Arial" panose="020B0604020202020204" pitchFamily="34" charset="0"/>
            </a:pPr>
            <a:r>
              <a:rPr lang="zh-CN" altLang="en-US" sz="2400" dirty="0">
                <a:solidFill>
                  <a:srgbClr val="FFFF00"/>
                </a:solidFill>
                <a:latin typeface="隶书" panose="02010509060101010101" pitchFamily="49" charset="-122"/>
                <a:ea typeface="隶书" panose="02010509060101010101" pitchFamily="49" charset="-122"/>
                <a:cs typeface="隶书" panose="02010509060101010101" pitchFamily="49" charset="-122"/>
              </a:rPr>
              <a:t>近年来主要研究方向：</a:t>
            </a:r>
            <a:endParaRPr lang="zh-CN" altLang="en-US" sz="2400" dirty="0">
              <a:solidFill>
                <a:srgbClr val="FFFF00"/>
              </a:solidFill>
              <a:latin typeface="隶书" panose="02010509060101010101" pitchFamily="49" charset="-122"/>
              <a:ea typeface="隶书" panose="02010509060101010101" pitchFamily="49" charset="-122"/>
              <a:cs typeface="隶书" panose="02010509060101010101" pitchFamily="49" charset="-122"/>
            </a:endParaRPr>
          </a:p>
          <a:p>
            <a:pPr marL="914400" lvl="1" indent="-457200">
              <a:buFont typeface="Arial" panose="020B0604020202020204" pitchFamily="34" charset="0"/>
              <a:buChar char="•"/>
            </a:pPr>
            <a:r>
              <a:rPr lang="zh-CN" altLang="en-US" sz="2400" dirty="0">
                <a:latin typeface="隶书" panose="02010509060101010101" pitchFamily="49" charset="-122"/>
                <a:ea typeface="隶书" panose="02010509060101010101" pitchFamily="49" charset="-122"/>
                <a:cs typeface="隶书" panose="02010509060101010101" pitchFamily="49" charset="-122"/>
                <a:sym typeface="+mn-ea"/>
              </a:rPr>
              <a:t>大数据存储技术（浪潮、华为、航空航天院所等）</a:t>
            </a:r>
            <a:endParaRPr lang="zh-CN" altLang="en-US" sz="2400" dirty="0">
              <a:latin typeface="隶书" panose="02010509060101010101" pitchFamily="49" charset="-122"/>
              <a:ea typeface="隶书" panose="02010509060101010101" pitchFamily="49" charset="-122"/>
              <a:cs typeface="隶书" panose="02010509060101010101" pitchFamily="49" charset="-122"/>
              <a:sym typeface="+mn-ea"/>
            </a:endParaRPr>
          </a:p>
          <a:p>
            <a:pPr marL="914400" lvl="1" indent="-457200">
              <a:buFont typeface="Arial" panose="020B0604020202020204" pitchFamily="34" charset="0"/>
              <a:buChar char="•"/>
            </a:pPr>
            <a:r>
              <a:rPr lang="zh-CN" altLang="en-US" sz="2400" dirty="0">
                <a:solidFill>
                  <a:srgbClr val="FFFF00"/>
                </a:solidFill>
                <a:latin typeface="隶书" panose="02010509060101010101" pitchFamily="49" charset="-122"/>
                <a:ea typeface="隶书" panose="02010509060101010101" pitchFamily="49" charset="-122"/>
                <a:cs typeface="隶书" panose="02010509060101010101" pitchFamily="49" charset="-122"/>
              </a:rPr>
              <a:t>大数据管理技术</a:t>
            </a:r>
            <a:r>
              <a:rPr lang="zh-CN" altLang="en-US" sz="2400" dirty="0">
                <a:solidFill>
                  <a:schemeClr val="bg1"/>
                </a:solidFill>
                <a:latin typeface="隶书" panose="02010509060101010101" pitchFamily="49" charset="-122"/>
                <a:ea typeface="隶书" panose="02010509060101010101" pitchFamily="49" charset="-122"/>
                <a:cs typeface="隶书" panose="02010509060101010101" pitchFamily="49" charset="-122"/>
              </a:rPr>
              <a:t>（交通银行、华为、航空航天院所等）</a:t>
            </a:r>
            <a:endParaRPr lang="zh-CN" altLang="en-US" sz="2400" dirty="0">
              <a:solidFill>
                <a:schemeClr val="bg1"/>
              </a:solidFill>
              <a:latin typeface="隶书" panose="02010509060101010101" pitchFamily="49" charset="-122"/>
              <a:ea typeface="隶书" panose="02010509060101010101" pitchFamily="49" charset="-122"/>
              <a:cs typeface="隶书" panose="02010509060101010101" pitchFamily="49" charset="-122"/>
            </a:endParaRPr>
          </a:p>
          <a:p>
            <a:pPr marL="914400" lvl="1" indent="-457200">
              <a:buFont typeface="Arial" panose="020B0604020202020204" pitchFamily="34" charset="0"/>
              <a:buChar char="•"/>
            </a:pPr>
            <a:r>
              <a:rPr lang="zh-CN" altLang="en-US" sz="2400" dirty="0">
                <a:solidFill>
                  <a:schemeClr val="bg1"/>
                </a:solidFill>
                <a:latin typeface="隶书" panose="02010509060101010101" pitchFamily="49" charset="-122"/>
                <a:ea typeface="隶书" panose="02010509060101010101" pitchFamily="49" charset="-122"/>
                <a:cs typeface="隶书" panose="02010509060101010101" pitchFamily="49" charset="-122"/>
              </a:rPr>
              <a:t>大数据分析技术（生物、金融、教育大数据等）</a:t>
            </a:r>
            <a:endParaRPr lang="zh-CN" altLang="en-US" sz="2400" dirty="0">
              <a:solidFill>
                <a:schemeClr val="bg1"/>
              </a:solidFill>
              <a:latin typeface="隶书" panose="02010509060101010101" pitchFamily="49" charset="-122"/>
              <a:ea typeface="隶书" panose="02010509060101010101" pitchFamily="49" charset="-122"/>
              <a:cs typeface="隶书" panose="02010509060101010101" pitchFamily="49" charset="-122"/>
              <a:sym typeface="+mn-ea"/>
            </a:endParaRPr>
          </a:p>
          <a:p>
            <a:pPr eaLnBrk="1" hangingPunct="1">
              <a:lnSpc>
                <a:spcPct val="90000"/>
              </a:lnSpc>
              <a:buNone/>
            </a:pPr>
            <a:r>
              <a:rPr lang="en-US" altLang="zh-CN" sz="2400" b="1" dirty="0">
                <a:solidFill>
                  <a:srgbClr val="FFFFCC"/>
                </a:solidFill>
                <a:ea typeface="隶书" panose="02010509060101010101" pitchFamily="49" charset="-122"/>
                <a:sym typeface="+mn-ea"/>
              </a:rPr>
              <a:t>--科研项目</a:t>
            </a:r>
            <a:endParaRPr lang="en-US" altLang="zh-CN" sz="2400" b="1" dirty="0">
              <a:solidFill>
                <a:srgbClr val="FFFFCC"/>
              </a:solidFill>
              <a:ea typeface="隶书" panose="02010509060101010101" pitchFamily="49" charset="-122"/>
            </a:endParaRPr>
          </a:p>
          <a:p>
            <a:pPr eaLnBrk="1" hangingPunct="1">
              <a:lnSpc>
                <a:spcPct val="90000"/>
              </a:lnSpc>
              <a:buNone/>
            </a:pPr>
            <a:r>
              <a:rPr lang="en-US" altLang="zh-CN" sz="1800" dirty="0">
                <a:ea typeface="隶书" panose="02010509060101010101" pitchFamily="49" charset="-122"/>
                <a:sym typeface="+mn-ea"/>
              </a:rPr>
              <a:t>    </a:t>
            </a:r>
            <a:r>
              <a:rPr sz="1800" dirty="0">
                <a:ea typeface="隶书" panose="02010509060101010101" pitchFamily="49" charset="-122"/>
                <a:sym typeface="+mn-ea"/>
              </a:rPr>
              <a:t>面向异构体系结构的高性能分布式数据处理技术与系统</a:t>
            </a:r>
            <a:r>
              <a:rPr lang="zh-CN" sz="1800" dirty="0">
                <a:ea typeface="隶书" panose="02010509060101010101" pitchFamily="49" charset="-122"/>
                <a:sym typeface="+mn-ea"/>
              </a:rPr>
              <a:t>（国家重点研发计划）</a:t>
            </a:r>
            <a:endParaRPr sz="1800" dirty="0">
              <a:solidFill>
                <a:schemeClr val="bg1"/>
              </a:solidFill>
              <a:ea typeface="隶书" panose="02010509060101010101" pitchFamily="49" charset="-122"/>
            </a:endParaRPr>
          </a:p>
          <a:p>
            <a:pPr eaLnBrk="1" hangingPunct="1">
              <a:lnSpc>
                <a:spcPct val="90000"/>
              </a:lnSpc>
              <a:buNone/>
            </a:pPr>
            <a:r>
              <a:rPr sz="1800" dirty="0">
                <a:ea typeface="隶书" panose="02010509060101010101" pitchFamily="49" charset="-122"/>
                <a:sym typeface="+mn-ea"/>
              </a:rPr>
              <a:t> </a:t>
            </a:r>
            <a:r>
              <a:rPr lang="en-US" sz="1800" dirty="0">
                <a:ea typeface="隶书" panose="02010509060101010101" pitchFamily="49" charset="-122"/>
                <a:sym typeface="+mn-ea"/>
              </a:rPr>
              <a:t>    集群环境下基于内存的高性能数据管理与分析</a:t>
            </a:r>
            <a:r>
              <a:rPr lang="zh-CN" altLang="en-US" sz="1800" dirty="0">
                <a:ea typeface="隶书" panose="02010509060101010101" pitchFamily="49" charset="-122"/>
                <a:sym typeface="+mn-ea"/>
              </a:rPr>
              <a:t>（国家自然基金重点项目）</a:t>
            </a:r>
            <a:endParaRPr lang="en-US" sz="1800" dirty="0">
              <a:solidFill>
                <a:schemeClr val="bg1"/>
              </a:solidFill>
              <a:ea typeface="隶书" panose="02010509060101010101" pitchFamily="49" charset="-122"/>
            </a:endParaRPr>
          </a:p>
          <a:p>
            <a:pPr eaLnBrk="1" hangingPunct="1">
              <a:lnSpc>
                <a:spcPct val="90000"/>
              </a:lnSpc>
              <a:buNone/>
            </a:pPr>
            <a:r>
              <a:rPr lang="en-US" sz="1800" dirty="0">
                <a:ea typeface="隶书" panose="02010509060101010101" pitchFamily="49" charset="-122"/>
                <a:sym typeface="+mn-ea"/>
              </a:rPr>
              <a:t>     面向新型硬件环境的数据管理与分析关键技术</a:t>
            </a:r>
            <a:r>
              <a:rPr lang="zh-CN" altLang="en-US" sz="1800" dirty="0">
                <a:ea typeface="隶书" panose="02010509060101010101" pitchFamily="49" charset="-122"/>
                <a:sym typeface="+mn-ea"/>
              </a:rPr>
              <a:t>（</a:t>
            </a:r>
            <a:r>
              <a:rPr lang="zh-CN" altLang="en-US" sz="1800" dirty="0">
                <a:ea typeface="隶书" panose="02010509060101010101" pitchFamily="49" charset="-122"/>
                <a:sym typeface="+mn-ea"/>
              </a:rPr>
              <a:t>国家自然基金重点项目</a:t>
            </a:r>
            <a:r>
              <a:rPr lang="zh-CN" altLang="en-US" sz="1800" dirty="0">
                <a:ea typeface="隶书" panose="02010509060101010101" pitchFamily="49" charset="-122"/>
                <a:sym typeface="+mn-ea"/>
              </a:rPr>
              <a:t>）</a:t>
            </a:r>
            <a:endParaRPr lang="en-US" altLang="en-US" sz="1800" dirty="0">
              <a:solidFill>
                <a:schemeClr val="bg1"/>
              </a:solidFill>
              <a:latin typeface="隶书" panose="02010509060101010101" pitchFamily="49" charset="-122"/>
              <a:ea typeface="隶书" panose="02010509060101010101" pitchFamily="49" charset="-122"/>
              <a:cs typeface="隶书" panose="02010509060101010101" pitchFamily="49" charset="-122"/>
            </a:endParaRPr>
          </a:p>
        </p:txBody>
      </p:sp>
      <p:sp>
        <p:nvSpPr>
          <p:cNvPr id="2" name="灯片编号占位符 1"/>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pic>
        <p:nvPicPr>
          <p:cNvPr id="4" name="图片 3"/>
          <p:cNvPicPr>
            <a:picLocks noChangeAspect="1"/>
          </p:cNvPicPr>
          <p:nvPr>
            <p:custDataLst>
              <p:tags r:id="rId2"/>
            </p:custDataLst>
          </p:nvPr>
        </p:nvPicPr>
        <p:blipFill>
          <a:blip r:embed="rId3"/>
          <a:stretch>
            <a:fillRect/>
          </a:stretch>
        </p:blipFill>
        <p:spPr>
          <a:xfrm>
            <a:off x="5112385" y="218440"/>
            <a:ext cx="3856355" cy="741680"/>
          </a:xfrm>
          <a:prstGeom prst="rect">
            <a:avLst/>
          </a:prstGeo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2"/>
          <p:cNvPicPr>
            <a:picLocks noChangeAspect="1"/>
          </p:cNvPicPr>
          <p:nvPr/>
        </p:nvPicPr>
        <p:blipFill>
          <a:blip r:embed="rId1"/>
          <a:stretch>
            <a:fillRect/>
          </a:stretch>
        </p:blipFill>
        <p:spPr>
          <a:xfrm>
            <a:off x="4857115" y="1411605"/>
            <a:ext cx="4022725" cy="2682240"/>
          </a:xfrm>
          <a:prstGeom prst="rect">
            <a:avLst/>
          </a:prstGeom>
        </p:spPr>
      </p:pic>
      <p:pic>
        <p:nvPicPr>
          <p:cNvPr id="3" name="图片 2" descr="C:/Users/dingerxx/AppData/Local/Temp/picturecompress_20210830152646/output_1.jpgoutput_1"/>
          <p:cNvPicPr>
            <a:picLocks noChangeAspect="1"/>
          </p:cNvPicPr>
          <p:nvPr/>
        </p:nvPicPr>
        <p:blipFill>
          <a:blip r:embed="rId2"/>
          <a:stretch>
            <a:fillRect/>
          </a:stretch>
        </p:blipFill>
        <p:spPr>
          <a:xfrm>
            <a:off x="4518660" y="4325620"/>
            <a:ext cx="4285615" cy="2129790"/>
          </a:xfrm>
          <a:prstGeom prst="rect">
            <a:avLst/>
          </a:prstGeom>
        </p:spPr>
      </p:pic>
      <p:pic>
        <p:nvPicPr>
          <p:cNvPr id="4" name="图片 3" descr="C:/Users/dingerxx/AppData/Local/Temp/picturecompress_20210830152805/output_1.jpgoutput_1"/>
          <p:cNvPicPr>
            <a:picLocks noChangeAspect="1"/>
          </p:cNvPicPr>
          <p:nvPr/>
        </p:nvPicPr>
        <p:blipFill>
          <a:blip r:embed="rId3"/>
          <a:stretch>
            <a:fillRect/>
          </a:stretch>
        </p:blipFill>
        <p:spPr>
          <a:xfrm>
            <a:off x="508635" y="1463675"/>
            <a:ext cx="3935095" cy="2623185"/>
          </a:xfrm>
          <a:prstGeom prst="rect">
            <a:avLst/>
          </a:prstGeom>
        </p:spPr>
      </p:pic>
      <p:pic>
        <p:nvPicPr>
          <p:cNvPr id="5" name="图片 4" descr="IMG_20160727_165906"/>
          <p:cNvPicPr>
            <a:picLocks noChangeAspect="1"/>
          </p:cNvPicPr>
          <p:nvPr/>
        </p:nvPicPr>
        <p:blipFill>
          <a:blip r:embed="rId4"/>
          <a:stretch>
            <a:fillRect/>
          </a:stretch>
        </p:blipFill>
        <p:spPr>
          <a:xfrm>
            <a:off x="530225" y="4323080"/>
            <a:ext cx="3790950" cy="2132330"/>
          </a:xfrm>
          <a:prstGeom prst="rect">
            <a:avLst/>
          </a:prstGeom>
        </p:spPr>
      </p:pic>
      <p:sp>
        <p:nvSpPr>
          <p:cNvPr id="31745" name="Rectangle 4"/>
          <p:cNvSpPr>
            <a:spLocks noGrp="1"/>
          </p:cNvSpPr>
          <p:nvPr>
            <p:custDataLst>
              <p:tags r:id="rId5"/>
            </p:custDataLst>
          </p:nvPr>
        </p:nvSpPr>
        <p:spPr>
          <a:xfrm>
            <a:off x="485775" y="183833"/>
            <a:ext cx="8274050" cy="914400"/>
          </a:xfrm>
          <a:prstGeom prst="rect">
            <a:avLst/>
          </a:prstGeom>
          <a:noFill/>
          <a:ln w="9525">
            <a:noFill/>
          </a:ln>
        </p:spPr>
        <p:txBody>
          <a:bodyPr wrap="square" lIns="91440" tIns="45720" rIns="91440" bIns="45720" anchor="ctr"/>
          <a:lst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2pPr>
            <a:lvl3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3pPr>
            <a:lvl4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4pPr>
            <a:lvl5pPr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5pPr>
            <a:lvl6pPr marL="4572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6pPr>
            <a:lvl7pPr marL="9144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7pPr>
            <a:lvl8pPr marL="13716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8pPr>
            <a:lvl9pPr marL="1828800" algn="l" rtl="0" eaLnBrk="0" fontAlgn="base" hangingPunct="0">
              <a:spcBef>
                <a:spcPct val="0"/>
              </a:spcBef>
              <a:spcAft>
                <a:spcPct val="0"/>
              </a:spcAft>
              <a:defRPr sz="4400">
                <a:solidFill>
                  <a:schemeClr val="tx1"/>
                </a:solidFill>
                <a:latin typeface="Arial" panose="020B0604020202020204" pitchFamily="34" charset="0"/>
                <a:ea typeface="MS PGothic" panose="020B0600070205080204" pitchFamily="34" charset="-128"/>
              </a:defRPr>
            </a:lvl9pPr>
          </a:lstStyle>
          <a:p>
            <a:pPr eaLnBrk="1" hangingPunct="1"/>
            <a:r>
              <a:rPr lang="zh-CN" altLang="en-US" sz="4800" dirty="0">
                <a:solidFill>
                  <a:srgbClr val="FFFFCC"/>
                </a:solidFill>
                <a:ea typeface="隶书" panose="02010509060101010101" pitchFamily="49" charset="-122"/>
              </a:rPr>
              <a:t>数据库相关学术活动</a:t>
            </a:r>
            <a:endParaRPr lang="zh-CN" altLang="en-US" sz="4800" dirty="0">
              <a:solidFill>
                <a:srgbClr val="FFFFCC"/>
              </a:solidFill>
              <a:ea typeface="隶书" panose="02010509060101010101" pitchFamily="49" charset="-122"/>
            </a:endParaRPr>
          </a:p>
        </p:txBody>
      </p:sp>
      <p:sp>
        <p:nvSpPr>
          <p:cNvPr id="31747" name="Line 6"/>
          <p:cNvSpPr/>
          <p:nvPr>
            <p:custDataLst>
              <p:tags r:id="rId6"/>
            </p:custDataLst>
          </p:nvPr>
        </p:nvSpPr>
        <p:spPr>
          <a:xfrm>
            <a:off x="603250" y="1179513"/>
            <a:ext cx="8156575" cy="0"/>
          </a:xfrm>
          <a:prstGeom prst="line">
            <a:avLst/>
          </a:prstGeom>
          <a:ln w="38100" cap="flat" cmpd="sng">
            <a:solidFill>
              <a:srgbClr val="FFCC00"/>
            </a:solidFill>
            <a:prstDash val="dash"/>
            <a:round/>
            <a:headEnd type="none" w="med" len="med"/>
            <a:tailEnd type="none" w="med" len="med"/>
          </a:ln>
        </p:spPr>
      </p:sp>
      <p:sp>
        <p:nvSpPr>
          <p:cNvPr id="6" name="灯片编号占位符 5"/>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4"/>
          <p:cNvSpPr>
            <a:spLocks noGrp="1"/>
          </p:cNvSpPr>
          <p:nvPr>
            <p:ph type="title" idx="4294967295"/>
          </p:nvPr>
        </p:nvSpPr>
        <p:spPr>
          <a:xfrm>
            <a:off x="530225" y="265113"/>
            <a:ext cx="8274050" cy="914400"/>
          </a:xfrm>
        </p:spPr>
        <p:txBody>
          <a:bodyPr wrap="square" lIns="91440" tIns="45720" rIns="91440" bIns="45720" anchor="ctr"/>
          <a:lstStyle/>
          <a:p>
            <a:pPr eaLnBrk="1" hangingPunct="1"/>
            <a:r>
              <a:rPr lang="zh-CN" altLang="en-US" sz="4800" dirty="0">
                <a:solidFill>
                  <a:srgbClr val="FFFFCC"/>
                </a:solidFill>
                <a:ea typeface="隶书" panose="02010509060101010101" pitchFamily="49" charset="-122"/>
              </a:rPr>
              <a:t>课程介绍</a:t>
            </a:r>
            <a:endParaRPr lang="zh-CN" altLang="en-US" sz="4800" dirty="0">
              <a:solidFill>
                <a:srgbClr val="FFFFCC"/>
              </a:solidFill>
              <a:ea typeface="隶书" panose="02010509060101010101" pitchFamily="49" charset="-122"/>
            </a:endParaRPr>
          </a:p>
        </p:txBody>
      </p:sp>
      <p:sp>
        <p:nvSpPr>
          <p:cNvPr id="31746" name="Rectangle 5"/>
          <p:cNvSpPr>
            <a:spLocks noGrp="1"/>
          </p:cNvSpPr>
          <p:nvPr>
            <p:ph type="body" idx="4294967295"/>
          </p:nvPr>
        </p:nvSpPr>
        <p:spPr>
          <a:xfrm>
            <a:off x="506730" y="1368425"/>
            <a:ext cx="8385175" cy="5186680"/>
          </a:xfrm>
        </p:spPr>
        <p:txBody>
          <a:bodyPr wrap="square" lIns="91440" tIns="45720" rIns="91440" bIns="45720" anchor="t"/>
          <a:lstStyle/>
          <a:p>
            <a:pPr eaLnBrk="1" hangingPunct="1">
              <a:lnSpc>
                <a:spcPct val="90000"/>
              </a:lnSpc>
              <a:buNone/>
            </a:pPr>
            <a:r>
              <a:rPr lang="en-US" altLang="zh-CN" sz="2800" b="1" dirty="0">
                <a:solidFill>
                  <a:srgbClr val="FFFFCC"/>
                </a:solidFill>
                <a:ea typeface="隶书" panose="02010509060101010101" pitchFamily="49" charset="-122"/>
              </a:rPr>
              <a:t>--  </a:t>
            </a:r>
            <a:r>
              <a:rPr lang="zh-CN" altLang="en-US" sz="2800" b="1" dirty="0">
                <a:solidFill>
                  <a:srgbClr val="FFFFCC"/>
                </a:solidFill>
                <a:ea typeface="隶书" panose="02010509060101010101" pitchFamily="49" charset="-122"/>
              </a:rPr>
              <a:t>课程性质</a:t>
            </a:r>
            <a:endParaRPr lang="zh-CN" altLang="en-US" sz="2800" b="1" dirty="0">
              <a:solidFill>
                <a:srgbClr val="FFFFCC"/>
              </a:solidFill>
              <a:ea typeface="隶书" panose="02010509060101010101" pitchFamily="49" charset="-122"/>
            </a:endParaRPr>
          </a:p>
          <a:p>
            <a:pPr eaLnBrk="1" hangingPunct="1">
              <a:lnSpc>
                <a:spcPct val="90000"/>
              </a:lnSpc>
              <a:buNone/>
            </a:pPr>
            <a:r>
              <a:rPr lang="zh-CN" altLang="en-US" sz="2400" dirty="0">
                <a:solidFill>
                  <a:schemeClr val="bg1"/>
                </a:solidFill>
                <a:ea typeface="隶书" panose="02010509060101010101" pitchFamily="49" charset="-122"/>
              </a:rPr>
              <a:t>     计算机学科所有专业的必修课</a:t>
            </a:r>
            <a:r>
              <a:rPr lang="zh-CN" altLang="en-US" sz="2400" dirty="0"/>
              <a:t>  </a:t>
            </a:r>
            <a:endParaRPr lang="zh-CN" altLang="en-US" sz="2400" dirty="0">
              <a:solidFill>
                <a:schemeClr val="bg1"/>
              </a:solidFill>
              <a:ea typeface="隶书" panose="02010509060101010101" pitchFamily="49" charset="-122"/>
            </a:endParaRPr>
          </a:p>
          <a:p>
            <a:pPr eaLnBrk="1" hangingPunct="1">
              <a:lnSpc>
                <a:spcPct val="90000"/>
              </a:lnSpc>
              <a:buNone/>
            </a:pPr>
            <a:r>
              <a:rPr lang="en-US" altLang="zh-CN" sz="2800" b="1" dirty="0">
                <a:solidFill>
                  <a:srgbClr val="FFFFCC"/>
                </a:solidFill>
                <a:ea typeface="隶书" panose="02010509060101010101" pitchFamily="49" charset="-122"/>
              </a:rPr>
              <a:t>--  </a:t>
            </a:r>
            <a:r>
              <a:rPr lang="zh-CN" altLang="en-US" sz="2800" b="1" dirty="0">
                <a:solidFill>
                  <a:srgbClr val="FFFFCC"/>
                </a:solidFill>
                <a:ea typeface="隶书" panose="02010509060101010101" pitchFamily="49" charset="-122"/>
              </a:rPr>
              <a:t>先修课程</a:t>
            </a:r>
            <a:endParaRPr lang="zh-CN" altLang="en-US" sz="2800" b="1" dirty="0">
              <a:solidFill>
                <a:srgbClr val="FFFFCC"/>
              </a:solidFill>
              <a:ea typeface="隶书" panose="02010509060101010101" pitchFamily="49" charset="-122"/>
            </a:endParaRPr>
          </a:p>
          <a:p>
            <a:pPr eaLnBrk="1" hangingPunct="1">
              <a:lnSpc>
                <a:spcPct val="90000"/>
              </a:lnSpc>
              <a:buNone/>
            </a:pPr>
            <a:r>
              <a:rPr lang="zh-CN" altLang="en-US" sz="2400" dirty="0">
                <a:solidFill>
                  <a:schemeClr val="bg1"/>
                </a:solidFill>
                <a:ea typeface="隶书" panose="02010509060101010101" pitchFamily="49" charset="-122"/>
              </a:rPr>
              <a:t>    </a:t>
            </a:r>
            <a:r>
              <a:rPr lang="en-US" altLang="zh-CN" sz="2400" dirty="0">
                <a:solidFill>
                  <a:schemeClr val="bg1"/>
                </a:solidFill>
                <a:ea typeface="隶书" panose="02010509060101010101" pitchFamily="49" charset="-122"/>
              </a:rPr>
              <a:t> </a:t>
            </a:r>
            <a:r>
              <a:rPr lang="zh-CN" altLang="en-US" sz="2400" dirty="0">
                <a:solidFill>
                  <a:schemeClr val="bg1"/>
                </a:solidFill>
                <a:ea typeface="隶书" panose="02010509060101010101" pitchFamily="49" charset="-122"/>
              </a:rPr>
              <a:t>离散数学、程序设计、数据结构</a:t>
            </a:r>
            <a:endParaRPr lang="zh-CN" altLang="en-US" sz="2400" dirty="0">
              <a:solidFill>
                <a:schemeClr val="bg1"/>
              </a:solidFill>
              <a:ea typeface="隶书" panose="02010509060101010101" pitchFamily="49" charset="-122"/>
            </a:endParaRPr>
          </a:p>
          <a:p>
            <a:pPr eaLnBrk="1" hangingPunct="1">
              <a:lnSpc>
                <a:spcPct val="90000"/>
              </a:lnSpc>
              <a:buNone/>
            </a:pPr>
            <a:r>
              <a:rPr lang="en-US" altLang="zh-CN" sz="2800" b="1" dirty="0">
                <a:solidFill>
                  <a:srgbClr val="FFFFCC"/>
                </a:solidFill>
                <a:ea typeface="隶书" panose="02010509060101010101" pitchFamily="49" charset="-122"/>
              </a:rPr>
              <a:t>--  </a:t>
            </a:r>
            <a:r>
              <a:rPr lang="zh-CN" altLang="en-US" sz="2800" b="1" dirty="0">
                <a:solidFill>
                  <a:srgbClr val="FFFFCC"/>
                </a:solidFill>
                <a:ea typeface="隶书" panose="02010509060101010101" pitchFamily="49" charset="-122"/>
              </a:rPr>
              <a:t>课程特点</a:t>
            </a:r>
            <a:endParaRPr lang="zh-CN" altLang="en-US" sz="2800" b="1" dirty="0">
              <a:solidFill>
                <a:srgbClr val="FFFFCC"/>
              </a:solidFill>
              <a:ea typeface="隶书" panose="02010509060101010101" pitchFamily="49" charset="-122"/>
            </a:endParaRPr>
          </a:p>
          <a:p>
            <a:pPr eaLnBrk="1" hangingPunct="1">
              <a:lnSpc>
                <a:spcPct val="90000"/>
              </a:lnSpc>
              <a:buNone/>
            </a:pPr>
            <a:r>
              <a:rPr lang="zh-CN" altLang="en-US" sz="2400" dirty="0">
                <a:solidFill>
                  <a:schemeClr val="bg1"/>
                </a:solidFill>
                <a:ea typeface="隶书" panose="02010509060101010101" pitchFamily="49" charset="-122"/>
              </a:rPr>
              <a:t>     理论性和实践性相结合</a:t>
            </a:r>
            <a:endParaRPr lang="zh-CN" altLang="en-US" sz="2400" dirty="0">
              <a:solidFill>
                <a:schemeClr val="bg1"/>
              </a:solidFill>
              <a:ea typeface="隶书" panose="02010509060101010101" pitchFamily="49" charset="-122"/>
            </a:endParaRPr>
          </a:p>
          <a:p>
            <a:pPr eaLnBrk="1" hangingPunct="1">
              <a:lnSpc>
                <a:spcPct val="90000"/>
              </a:lnSpc>
              <a:buNone/>
            </a:pPr>
            <a:r>
              <a:rPr lang="en-US" altLang="zh-CN" sz="2800" b="1" dirty="0">
                <a:solidFill>
                  <a:srgbClr val="FFFFCC"/>
                </a:solidFill>
                <a:ea typeface="隶书" panose="02010509060101010101" pitchFamily="49" charset="-122"/>
              </a:rPr>
              <a:t>--  </a:t>
            </a:r>
            <a:r>
              <a:rPr lang="zh-CN" altLang="en-US" sz="2800" b="1" dirty="0">
                <a:solidFill>
                  <a:srgbClr val="FFFFCC"/>
                </a:solidFill>
                <a:ea typeface="隶书" panose="02010509060101010101" pitchFamily="49" charset="-122"/>
              </a:rPr>
              <a:t>课程学时（总计</a:t>
            </a:r>
            <a:r>
              <a:rPr lang="en-US" altLang="zh-CN" sz="2800" b="1" dirty="0">
                <a:solidFill>
                  <a:srgbClr val="FFFFCC"/>
                </a:solidFill>
                <a:ea typeface="隶书" panose="02010509060101010101" pitchFamily="49" charset="-122"/>
              </a:rPr>
              <a:t>56</a:t>
            </a:r>
            <a:r>
              <a:rPr lang="zh-CN" altLang="en-US" sz="2800" b="1" dirty="0">
                <a:solidFill>
                  <a:srgbClr val="FFFFCC"/>
                </a:solidFill>
                <a:ea typeface="隶书" panose="02010509060101010101" pitchFamily="49" charset="-122"/>
              </a:rPr>
              <a:t>学时，</a:t>
            </a:r>
            <a:r>
              <a:rPr lang="en-US" altLang="zh-CN" sz="2800" b="1" dirty="0">
                <a:solidFill>
                  <a:srgbClr val="FFFFCC"/>
                </a:solidFill>
                <a:ea typeface="隶书" panose="02010509060101010101" pitchFamily="49" charset="-122"/>
              </a:rPr>
              <a:t>3</a:t>
            </a:r>
            <a:r>
              <a:rPr lang="zh-CN" altLang="en-US" sz="2800" b="1" dirty="0">
                <a:solidFill>
                  <a:srgbClr val="FFFFCC"/>
                </a:solidFill>
                <a:ea typeface="隶书" panose="02010509060101010101" pitchFamily="49" charset="-122"/>
              </a:rPr>
              <a:t>学分）</a:t>
            </a:r>
            <a:endParaRPr lang="zh-CN" altLang="en-US" sz="2800" b="1" dirty="0">
              <a:solidFill>
                <a:srgbClr val="FFFFCC"/>
              </a:solidFill>
              <a:ea typeface="隶书" panose="02010509060101010101" pitchFamily="49" charset="-122"/>
            </a:endParaRPr>
          </a:p>
          <a:p>
            <a:pPr eaLnBrk="1" hangingPunct="1">
              <a:lnSpc>
                <a:spcPct val="90000"/>
              </a:lnSpc>
              <a:buNone/>
            </a:pPr>
            <a:r>
              <a:rPr lang="zh-CN" altLang="en-US" sz="2400" dirty="0">
                <a:solidFill>
                  <a:schemeClr val="bg1"/>
                </a:solidFill>
                <a:ea typeface="隶书" panose="02010509060101010101" pitchFamily="49" charset="-122"/>
              </a:rPr>
              <a:t>     理论课：</a:t>
            </a:r>
            <a:r>
              <a:rPr lang="en-US" altLang="zh-CN" sz="2400" dirty="0">
                <a:solidFill>
                  <a:schemeClr val="bg1"/>
                </a:solidFill>
                <a:latin typeface="隶书" panose="02010509060101010101" pitchFamily="49" charset="-122"/>
                <a:ea typeface="隶书" panose="02010509060101010101" pitchFamily="49" charset="-122"/>
              </a:rPr>
              <a:t>40</a:t>
            </a:r>
            <a:r>
              <a:rPr lang="zh-CN" altLang="en-US" sz="2400" dirty="0">
                <a:solidFill>
                  <a:schemeClr val="bg1"/>
                </a:solidFill>
                <a:ea typeface="隶书" panose="02010509060101010101" pitchFamily="49" charset="-122"/>
              </a:rPr>
              <a:t>学时</a:t>
            </a:r>
            <a:r>
              <a:rPr lang="en-US" altLang="zh-CN" sz="2400" dirty="0">
                <a:solidFill>
                  <a:schemeClr val="bg1"/>
                </a:solidFill>
                <a:ea typeface="隶书" panose="02010509060101010101" pitchFamily="49" charset="-122"/>
              </a:rPr>
              <a:t>(2.5</a:t>
            </a:r>
            <a:r>
              <a:rPr lang="zh-CN" altLang="en-US" sz="2400" dirty="0">
                <a:solidFill>
                  <a:schemeClr val="bg1"/>
                </a:solidFill>
                <a:ea typeface="隶书" panose="02010509060101010101" pitchFamily="49" charset="-122"/>
              </a:rPr>
              <a:t>学分</a:t>
            </a:r>
            <a:r>
              <a:rPr lang="en-US" altLang="zh-CN" sz="2400" dirty="0">
                <a:solidFill>
                  <a:schemeClr val="bg1"/>
                </a:solidFill>
                <a:ea typeface="隶书" panose="02010509060101010101" pitchFamily="49" charset="-122"/>
              </a:rPr>
              <a:t>)</a:t>
            </a:r>
            <a:r>
              <a:rPr lang="zh-CN" altLang="en-US" sz="2400" dirty="0">
                <a:solidFill>
                  <a:schemeClr val="bg1"/>
                </a:solidFill>
                <a:ea typeface="隶书" panose="02010509060101010101" pitchFamily="49" charset="-122"/>
              </a:rPr>
              <a:t>     实验：</a:t>
            </a:r>
            <a:r>
              <a:rPr lang="en-US" altLang="zh-CN" sz="2400" dirty="0">
                <a:solidFill>
                  <a:schemeClr val="bg1"/>
                </a:solidFill>
                <a:latin typeface="隶书" panose="02010509060101010101" pitchFamily="49" charset="-122"/>
                <a:ea typeface="隶书" panose="02010509060101010101" pitchFamily="49" charset="-122"/>
              </a:rPr>
              <a:t>16</a:t>
            </a:r>
            <a:r>
              <a:rPr lang="zh-CN" altLang="en-US" sz="2400" dirty="0">
                <a:solidFill>
                  <a:schemeClr val="bg1"/>
                </a:solidFill>
                <a:ea typeface="隶书" panose="02010509060101010101" pitchFamily="49" charset="-122"/>
              </a:rPr>
              <a:t>学时</a:t>
            </a:r>
            <a:r>
              <a:rPr lang="en-US" altLang="zh-CN" sz="2400" dirty="0">
                <a:solidFill>
                  <a:schemeClr val="bg1"/>
                </a:solidFill>
                <a:ea typeface="隶书" panose="02010509060101010101" pitchFamily="49" charset="-122"/>
              </a:rPr>
              <a:t>(0.5</a:t>
            </a:r>
            <a:r>
              <a:rPr lang="zh-CN" altLang="en-US" sz="2400" dirty="0">
                <a:solidFill>
                  <a:schemeClr val="bg1"/>
                </a:solidFill>
                <a:ea typeface="隶书" panose="02010509060101010101" pitchFamily="49" charset="-122"/>
              </a:rPr>
              <a:t>学分</a:t>
            </a:r>
            <a:r>
              <a:rPr lang="en-US" altLang="zh-CN" sz="2400" dirty="0">
                <a:solidFill>
                  <a:schemeClr val="bg1"/>
                </a:solidFill>
                <a:ea typeface="隶书" panose="02010509060101010101" pitchFamily="49" charset="-122"/>
              </a:rPr>
              <a:t>)</a:t>
            </a:r>
            <a:endParaRPr lang="en-US" altLang="zh-CN" sz="2400" dirty="0">
              <a:solidFill>
                <a:schemeClr val="bg1"/>
              </a:solidFill>
              <a:ea typeface="隶书" panose="02010509060101010101" pitchFamily="49" charset="-122"/>
            </a:endParaRPr>
          </a:p>
          <a:p>
            <a:pPr eaLnBrk="1" hangingPunct="1">
              <a:lnSpc>
                <a:spcPct val="90000"/>
              </a:lnSpc>
              <a:buNone/>
            </a:pPr>
            <a:r>
              <a:rPr lang="en-US" altLang="zh-CN" sz="2800" dirty="0">
                <a:solidFill>
                  <a:srgbClr val="FFFFCC"/>
                </a:solidFill>
                <a:ea typeface="隶书" panose="02010509060101010101" pitchFamily="49" charset="-122"/>
              </a:rPr>
              <a:t>--  </a:t>
            </a:r>
            <a:r>
              <a:rPr lang="zh-CN" altLang="en-US" sz="2800" dirty="0">
                <a:solidFill>
                  <a:srgbClr val="FFFFCC"/>
                </a:solidFill>
                <a:ea typeface="隶书" panose="02010509060101010101" pitchFamily="49" charset="-122"/>
              </a:rPr>
              <a:t>课程目标</a:t>
            </a:r>
            <a:endParaRPr lang="zh-CN" altLang="en-US" sz="2800" dirty="0">
              <a:solidFill>
                <a:srgbClr val="FFFFCC"/>
              </a:solidFill>
              <a:ea typeface="隶书" panose="02010509060101010101" pitchFamily="49" charset="-122"/>
            </a:endParaRPr>
          </a:p>
          <a:p>
            <a:pPr eaLnBrk="1" hangingPunct="1">
              <a:lnSpc>
                <a:spcPct val="90000"/>
              </a:lnSpc>
              <a:buNone/>
            </a:pPr>
            <a:r>
              <a:rPr lang="zh-CN" altLang="en-US" sz="2800" dirty="0">
                <a:solidFill>
                  <a:srgbClr val="FFFFCC"/>
                </a:solidFill>
                <a:ea typeface="隶书" panose="02010509060101010101" pitchFamily="49" charset="-122"/>
              </a:rPr>
              <a:t>     </a:t>
            </a:r>
            <a:r>
              <a:rPr lang="zh-CN" altLang="en-US" sz="2400" dirty="0">
                <a:solidFill>
                  <a:schemeClr val="bg1"/>
                </a:solidFill>
                <a:latin typeface="隶书" panose="02010509060101010101" pitchFamily="49" charset="-122"/>
                <a:ea typeface="隶书" panose="02010509060101010101" pitchFamily="49" charset="-122"/>
              </a:rPr>
              <a:t>1.掌握数据库的基本知识，基础理论，基本方法</a:t>
            </a:r>
            <a:endParaRPr lang="zh-CN" altLang="en-US" sz="2400" dirty="0">
              <a:solidFill>
                <a:schemeClr val="bg1"/>
              </a:solidFill>
              <a:latin typeface="隶书" panose="02010509060101010101" pitchFamily="49" charset="-122"/>
              <a:ea typeface="隶书" panose="02010509060101010101" pitchFamily="49" charset="-122"/>
            </a:endParaRPr>
          </a:p>
          <a:p>
            <a:pPr eaLnBrk="1" hangingPunct="1">
              <a:lnSpc>
                <a:spcPct val="90000"/>
              </a:lnSpc>
              <a:buNone/>
            </a:pPr>
            <a:r>
              <a:rPr lang="zh-CN" altLang="en-US" sz="2400" dirty="0">
                <a:solidFill>
                  <a:schemeClr val="bg1"/>
                </a:solidFill>
                <a:latin typeface="隶书" panose="02010509060101010101" pitchFamily="49" charset="-122"/>
                <a:ea typeface="隶书" panose="02010509060101010101" pitchFamily="49" charset="-122"/>
              </a:rPr>
              <a:t>   2.利用基本原理可以开发简单数据库应用系统</a:t>
            </a:r>
            <a:endParaRPr lang="zh-CN" altLang="en-US" sz="2400" dirty="0">
              <a:solidFill>
                <a:schemeClr val="bg1"/>
              </a:solidFill>
              <a:latin typeface="隶书" panose="02010509060101010101" pitchFamily="49" charset="-122"/>
              <a:ea typeface="隶书" panose="02010509060101010101" pitchFamily="49" charset="-122"/>
            </a:endParaRPr>
          </a:p>
          <a:p>
            <a:pPr eaLnBrk="1" hangingPunct="1">
              <a:lnSpc>
                <a:spcPct val="90000"/>
              </a:lnSpc>
              <a:buNone/>
            </a:pPr>
            <a:r>
              <a:rPr lang="zh-CN" altLang="en-US" sz="2400" dirty="0">
                <a:solidFill>
                  <a:schemeClr val="bg1"/>
                </a:solidFill>
                <a:latin typeface="隶书" panose="02010509060101010101" pitchFamily="49" charset="-122"/>
                <a:ea typeface="隶书" panose="02010509060101010101" pitchFamily="49" charset="-122"/>
              </a:rPr>
              <a:t>   3.理</a:t>
            </a:r>
            <a:r>
              <a:rPr lang="zh-CN" altLang="en-US" sz="2400" dirty="0">
                <a:solidFill>
                  <a:schemeClr val="bg1"/>
                </a:solidFill>
                <a:ea typeface="隶书" panose="02010509060101010101" pitchFamily="49" charset="-122"/>
              </a:rPr>
              <a:t>解数据库管理系统的基本原理</a:t>
            </a:r>
            <a:endParaRPr lang="en-US" altLang="zh-CN" sz="2400" dirty="0">
              <a:solidFill>
                <a:schemeClr val="bg1"/>
              </a:solidFill>
              <a:ea typeface="隶书" panose="02010509060101010101" pitchFamily="49" charset="-122"/>
            </a:endParaRPr>
          </a:p>
          <a:p>
            <a:pPr eaLnBrk="1" hangingPunct="1">
              <a:lnSpc>
                <a:spcPct val="90000"/>
              </a:lnSpc>
              <a:buNone/>
            </a:pPr>
            <a:endParaRPr lang="en-US" altLang="zh-CN" sz="2400" dirty="0">
              <a:solidFill>
                <a:schemeClr val="bg1"/>
              </a:solidFill>
              <a:ea typeface="隶书" panose="02010509060101010101" pitchFamily="49" charset="-122"/>
            </a:endParaRPr>
          </a:p>
          <a:p>
            <a:pPr eaLnBrk="1" hangingPunct="1">
              <a:lnSpc>
                <a:spcPct val="90000"/>
              </a:lnSpc>
              <a:buNone/>
            </a:pPr>
            <a:r>
              <a:rPr lang="zh-CN" altLang="en-US" sz="2400" dirty="0">
                <a:solidFill>
                  <a:schemeClr val="bg1"/>
                </a:solidFill>
                <a:ea typeface="隶书" panose="02010509060101010101" pitchFamily="49" charset="-122"/>
              </a:rPr>
              <a:t> </a:t>
            </a:r>
            <a:endParaRPr lang="zh-CN" altLang="en-US" sz="2400" dirty="0">
              <a:solidFill>
                <a:schemeClr val="bg1"/>
              </a:solidFill>
              <a:ea typeface="隶书" panose="02010509060101010101" pitchFamily="49" charset="-122"/>
            </a:endParaRPr>
          </a:p>
        </p:txBody>
      </p:sp>
      <p:sp>
        <p:nvSpPr>
          <p:cNvPr id="31747" name="Line 6"/>
          <p:cNvSpPr/>
          <p:nvPr/>
        </p:nvSpPr>
        <p:spPr>
          <a:xfrm>
            <a:off x="603250" y="1179513"/>
            <a:ext cx="8156575" cy="0"/>
          </a:xfrm>
          <a:prstGeom prst="line">
            <a:avLst/>
          </a:prstGeom>
          <a:ln w="38100" cap="flat" cmpd="sng">
            <a:solidFill>
              <a:srgbClr val="FFCC00"/>
            </a:solidFill>
            <a:prstDash val="dash"/>
            <a:round/>
            <a:headEnd type="none" w="med" len="med"/>
            <a:tailEnd type="none" w="med" len="med"/>
          </a:ln>
        </p:spPr>
      </p:sp>
      <p:sp>
        <p:nvSpPr>
          <p:cNvPr id="2" name="灯片编号占位符 1"/>
          <p:cNvSpPr>
            <a:spLocks noGrp="1"/>
          </p:cNvSpPr>
          <p:nvPr>
            <p:ph type="sldNum" sz="quarter" idx="10"/>
          </p:nvPr>
        </p:nvSpPr>
        <p:spPr/>
        <p:txBody>
          <a:bodyPr/>
          <a:p>
            <a:pPr lvl="0" algn="r" eaLnBrk="1" fontAlgn="base" hangingPunct="1">
              <a:spcBef>
                <a:spcPct val="0"/>
              </a:spcBef>
            </a:pPr>
            <a:fld id="{9A0DB2DC-4C9A-4742-B13C-FB6460FD3503}" type="slidenum">
              <a:rPr lang="ja-JP" altLang="en-US" sz="1200" strike="noStrike" noProof="1" dirty="0">
                <a:solidFill>
                  <a:schemeClr val="tx1"/>
                </a:solidFill>
                <a:latin typeface="Arial Black" panose="020B0A04020102020204" pitchFamily="34" charset="0"/>
                <a:ea typeface="MS PGothic" panose="020B0600070205080204" pitchFamily="34" charset="-128"/>
                <a:cs typeface="+mn-ea"/>
              </a:rPr>
            </a:fld>
            <a:endParaRPr lang="ja-JP" altLang="en-US" sz="1200" strike="noStrike" noProof="1">
              <a:solidFill>
                <a:schemeClr val="tx1"/>
              </a:solidFill>
              <a:latin typeface="Arial Black" panose="020B0A04020102020204" pitchFamily="34" charset="0"/>
              <a:ea typeface="MS PGothic" panose="020B0600070205080204" pitchFamily="34" charset="-128"/>
            </a:endParaRPr>
          </a:p>
        </p:txBody>
      </p:sp>
    </p:spTree>
  </p:cSld>
  <p:clrMapOvr>
    <a:masterClrMapping/>
  </p:clrMapOvr>
  <p:transition/>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UNIT_PLACING_PICTURE_USER_VIEWPORT" val="{&quot;height&quot;:6227,&quot;width&quot;:10514}"/>
</p:tagLst>
</file>

<file path=ppt/tags/tag14.xml><?xml version="1.0" encoding="utf-8"?>
<p:tagLst xmlns:p="http://schemas.openxmlformats.org/presentationml/2006/main">
  <p:tag name="KSO_WM_UNIT_PLACING_PICTURE_USER_VIEWPORT" val="{&quot;height&quot;:8550,&quot;width&quot;:14660}"/>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COMMONDATA" val="eyJoZGlkIjoiNWY2ZWY5ODUyYTZlMTA5OWQzM2UzNGZlNDVmYzc5N2MifQ=="/>
  <p:tag name="KSO_WPP_MARK_KEY" val="180eb87b-9ed6-4161-a78b-be93b0fcf88d"/>
  <p:tag name="commondata" val="eyJoZGlkIjoiMGM1ZmFjMDFjOTYxMGMzYjJiZTY1Y2MyM2UxMzI0MTQ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RAINPROBLEM" val="ProblemBody"/>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00160733061_1_1"/>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2_Pixel">
  <a:themeElements>
    <a:clrScheme name="2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2_Pixel">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rgbClr val="6699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3175" cap="flat" cmpd="sng" algn="ctr">
          <a:solidFill>
            <a:srgbClr val="6699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lnDef>
  </a:objectDefaults>
  <a:extraClrSchemeLst>
    <a:extraClrScheme>
      <a:clrScheme name="2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2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2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2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2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2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2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2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2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2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2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2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8_Pixel">
  <a:themeElements>
    <a:clrScheme name="8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8_Pixel">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rgbClr val="6699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3175" cap="flat" cmpd="sng" algn="ctr">
          <a:solidFill>
            <a:srgbClr val="6699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lnDef>
  </a:objectDefaults>
  <a:extraClrSchemeLst>
    <a:extraClrScheme>
      <a:clrScheme name="8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8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8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8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8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8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8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8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8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8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8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8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9_Pixel">
  <a:themeElements>
    <a:clrScheme name="19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19_Pixel">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rgbClr val="6699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3175" cap="flat" cmpd="sng" algn="ctr">
          <a:solidFill>
            <a:srgbClr val="6699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lnDef>
  </a:objectDefaults>
  <a:extraClrSchemeLst>
    <a:extraClrScheme>
      <a:clrScheme name="19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19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19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19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19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19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19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19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19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19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19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19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4_Pixel">
  <a:themeElements>
    <a:clrScheme name="8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8_Pixel">
      <a:majorFont>
        <a:latin typeface="Arial"/>
        <a:ea typeface="MS PGothic"/>
        <a:cs typeface=""/>
      </a:majorFont>
      <a:minorFont>
        <a:latin typeface="Arial"/>
        <a:ea typeface="MS PGothic"/>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175" cap="flat" cmpd="sng" algn="ctr">
          <a:solidFill>
            <a:srgbClr val="6699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3175" cap="flat" cmpd="sng" algn="ctr">
          <a:solidFill>
            <a:srgbClr val="669900"/>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 typeface="Arial" panose="020B0604020202020204" pitchFamily="34" charset="0"/>
          <a:buNone/>
          <a:defRPr kumimoji="0" lang="zh-CN" sz="1800" b="0" i="0" u="none" strike="noStrike" cap="none" normalizeH="0" baseline="0" smtClean="0">
            <a:ln>
              <a:noFill/>
            </a:ln>
            <a:solidFill>
              <a:schemeClr val="bg1"/>
            </a:solidFill>
            <a:effectLst/>
            <a:latin typeface="Arial" panose="020B0604020202020204" pitchFamily="34" charset="0"/>
            <a:ea typeface="宋体" panose="02010600030101010101" pitchFamily="2" charset="-122"/>
          </a:defRPr>
        </a:defPPr>
      </a:lstStyle>
    </a:lnDef>
  </a:objectDefaults>
  <a:extraClrSchemeLst>
    <a:extraClrScheme>
      <a:clrScheme name="8_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8_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8_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8_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8_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8_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8_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8_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8_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8_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8_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8_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2393</Words>
  <Application>WPS 演示</Application>
  <PresentationFormat>全屏显示(4:3)</PresentationFormat>
  <Paragraphs>283</Paragraphs>
  <Slides>21</Slides>
  <Notes>7</Notes>
  <HiddenSlides>0</HiddenSlides>
  <MMClips>1</MMClips>
  <ScaleCrop>false</ScaleCrop>
  <HeadingPairs>
    <vt:vector size="8" baseType="variant">
      <vt:variant>
        <vt:lpstr>已用的字体</vt:lpstr>
      </vt:variant>
      <vt:variant>
        <vt:i4>15</vt:i4>
      </vt:variant>
      <vt:variant>
        <vt:lpstr>主题</vt:lpstr>
      </vt:variant>
      <vt:variant>
        <vt:i4>4</vt:i4>
      </vt:variant>
      <vt:variant>
        <vt:lpstr>嵌入 OLE 服务器</vt:lpstr>
      </vt:variant>
      <vt:variant>
        <vt:i4>1</vt:i4>
      </vt:variant>
      <vt:variant>
        <vt:lpstr>幻灯片标题</vt:lpstr>
      </vt:variant>
      <vt:variant>
        <vt:i4>21</vt:i4>
      </vt:variant>
    </vt:vector>
  </HeadingPairs>
  <TitlesOfParts>
    <vt:vector size="41" baseType="lpstr">
      <vt:lpstr>Arial</vt:lpstr>
      <vt:lpstr>宋体</vt:lpstr>
      <vt:lpstr>Wingdings</vt:lpstr>
      <vt:lpstr>Arial Black</vt:lpstr>
      <vt:lpstr>MS PGothic</vt:lpstr>
      <vt:lpstr>Times New Roman</vt:lpstr>
      <vt:lpstr>隶书</vt:lpstr>
      <vt:lpstr>楷体_GB2312</vt:lpstr>
      <vt:lpstr>新宋体</vt:lpstr>
      <vt:lpstr>楷体</vt:lpstr>
      <vt:lpstr>微软雅黑</vt:lpstr>
      <vt:lpstr>Wingdings</vt:lpstr>
      <vt:lpstr>Arial Unicode MS</vt:lpstr>
      <vt:lpstr>-apple-system</vt:lpstr>
      <vt:lpstr>Liberation Mono</vt:lpstr>
      <vt:lpstr>2_Pixel</vt:lpstr>
      <vt:lpstr>8_Pixel</vt:lpstr>
      <vt:lpstr>19_Pixel</vt:lpstr>
      <vt:lpstr>24_Pixel</vt:lpstr>
      <vt:lpstr>Visio.Drawing.15</vt:lpstr>
      <vt:lpstr>PowerPoint 演示文稿</vt:lpstr>
      <vt:lpstr>PowerPoint 演示文稿</vt:lpstr>
      <vt:lpstr>PowerPoint 演示文稿</vt:lpstr>
      <vt:lpstr>PowerPoint 演示文稿</vt:lpstr>
      <vt:lpstr>PowerPoint 演示文稿</vt:lpstr>
      <vt:lpstr>教学团队介绍</vt:lpstr>
      <vt:lpstr>科研团队简介</vt:lpstr>
      <vt:lpstr>PowerPoint 演示文稿</vt:lpstr>
      <vt:lpstr>课程介绍</vt:lpstr>
      <vt:lpstr>参考书目</vt:lpstr>
      <vt:lpstr>数据库与其他课程关系</vt:lpstr>
      <vt:lpstr>PowerPoint 演示文稿</vt:lpstr>
      <vt:lpstr>数据库技术能力目标</vt:lpstr>
      <vt:lpstr>知己知彼百战不殆 — 101计划</vt:lpstr>
      <vt:lpstr>数据库原理知识体系</vt:lpstr>
      <vt:lpstr>PowerPoint 演示文稿</vt:lpstr>
      <vt:lpstr>推荐在线资源 - 慕课</vt:lpstr>
      <vt:lpstr>推荐在线资源 - 慕课</vt:lpstr>
      <vt:lpstr>推荐在线资源 - 在线练习</vt:lpstr>
      <vt:lpstr>推荐数据库相关赛事</vt:lpstr>
      <vt:lpstr>参考网站</vt:lpstr>
    </vt:vector>
  </TitlesOfParts>
  <Company>Autumn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LiNing</dc:creator>
  <cp:lastModifiedBy>jc-zhaoxn</cp:lastModifiedBy>
  <cp:revision>1159</cp:revision>
  <dcterms:created xsi:type="dcterms:W3CDTF">2001-10-06T02:36:00Z</dcterms:created>
  <dcterms:modified xsi:type="dcterms:W3CDTF">2024-09-09T14:55:17Z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2052-12.1.0.17827</vt:lpwstr>
  </property>
  <property fmtid="{D5CDD505-2E9C-101B-9397-08002B2CF9AE}" pid="3" name="ICV">
    <vt:lpwstr>DC707A495E864E65975271216B15F136</vt:lpwstr>
  </property>
</Properties>
</file>